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  <p:sldMasterId id="2147483671" r:id="rId2"/>
  </p:sldMasterIdLst>
  <p:notesMasterIdLst>
    <p:notesMasterId r:id="rId15"/>
  </p:notesMasterIdLst>
  <p:sldIdLst>
    <p:sldId id="257" r:id="rId3"/>
    <p:sldId id="258" r:id="rId4"/>
    <p:sldId id="259" r:id="rId5"/>
    <p:sldId id="260" r:id="rId6"/>
    <p:sldId id="262" r:id="rId7"/>
    <p:sldId id="261" r:id="rId8"/>
    <p:sldId id="264" r:id="rId9"/>
    <p:sldId id="267" r:id="rId10"/>
    <p:sldId id="266" r:id="rId11"/>
    <p:sldId id="265" r:id="rId12"/>
    <p:sldId id="268" r:id="rId13"/>
    <p:sldId id="269" r:id="rId14"/>
  </p:sldIdLst>
  <p:sldSz cx="9144000" cy="5143500" type="screen16x9"/>
  <p:notesSz cx="6858000" cy="9144000"/>
  <p:embeddedFontLst>
    <p:embeddedFont>
      <p:font typeface="Google Sans" panose="020B0604020202020204" charset="0"/>
      <p:regular r:id="rId16"/>
      <p:bold r:id="rId17"/>
      <p:italic r:id="rId18"/>
      <p:boldItalic r:id="rId1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6D7D906-A2BA-43F9-ACD9-4A10BD0CC53D}" v="74" dt="2026-01-10T09:51:57.953"/>
  </p1510:revLst>
</p1510:revInfo>
</file>

<file path=ppt/tableStyles.xml><?xml version="1.0" encoding="utf-8"?>
<a:tblStyleLst xmlns:a="http://schemas.openxmlformats.org/drawingml/2006/main" def="{5C22544A-7EE6-4342-B048-85BDC9FD1C3A}"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8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font" Target="fonts/font3.fntdata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2.fntdata"/><Relationship Id="rId25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1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microsoft.com/office/2016/11/relationships/changesInfo" Target="changesInfos/changesInfo1.xml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font" Target="fonts/font4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imanshu kejdiwal" userId="06547731623c3ba4" providerId="LiveId" clId="{A425D735-9D40-4AB4-9DF0-DA5D614E1D6C}"/>
    <pc:docChg chg="undo redo custSel delSld modSld sldOrd">
      <pc:chgData name="Himanshu kejdiwal" userId="06547731623c3ba4" providerId="LiveId" clId="{A425D735-9D40-4AB4-9DF0-DA5D614E1D6C}" dt="2026-01-10T07:01:34.698" v="3383" actId="113"/>
      <pc:docMkLst>
        <pc:docMk/>
      </pc:docMkLst>
      <pc:sldChg chg="modSp mod">
        <pc:chgData name="Himanshu kejdiwal" userId="06547731623c3ba4" providerId="LiveId" clId="{A425D735-9D40-4AB4-9DF0-DA5D614E1D6C}" dt="2026-01-09T09:39:19.188" v="1354" actId="20577"/>
        <pc:sldMkLst>
          <pc:docMk/>
          <pc:sldMk cId="0" sldId="257"/>
        </pc:sldMkLst>
        <pc:spChg chg="mod">
          <ac:chgData name="Himanshu kejdiwal" userId="06547731623c3ba4" providerId="LiveId" clId="{A425D735-9D40-4AB4-9DF0-DA5D614E1D6C}" dt="2026-01-09T09:39:19.188" v="1354" actId="20577"/>
          <ac:spMkLst>
            <pc:docMk/>
            <pc:sldMk cId="0" sldId="257"/>
            <ac:spMk id="106" creationId="{00000000-0000-0000-0000-000000000000}"/>
          </ac:spMkLst>
        </pc:spChg>
      </pc:sldChg>
      <pc:sldChg chg="addSp modSp mod">
        <pc:chgData name="Himanshu kejdiwal" userId="06547731623c3ba4" providerId="LiveId" clId="{A425D735-9D40-4AB4-9DF0-DA5D614E1D6C}" dt="2026-01-10T07:01:34.698" v="3383" actId="113"/>
        <pc:sldMkLst>
          <pc:docMk/>
          <pc:sldMk cId="0" sldId="259"/>
        </pc:sldMkLst>
        <pc:spChg chg="add mod">
          <ac:chgData name="Himanshu kejdiwal" userId="06547731623c3ba4" providerId="LiveId" clId="{A425D735-9D40-4AB4-9DF0-DA5D614E1D6C}" dt="2026-01-10T06:56:37.283" v="3089" actId="207"/>
          <ac:spMkLst>
            <pc:docMk/>
            <pc:sldMk cId="0" sldId="259"/>
            <ac:spMk id="3" creationId="{18C95F60-52AE-6425-2807-07A454515D64}"/>
          </ac:spMkLst>
        </pc:spChg>
        <pc:spChg chg="add mod">
          <ac:chgData name="Himanshu kejdiwal" userId="06547731623c3ba4" providerId="LiveId" clId="{A425D735-9D40-4AB4-9DF0-DA5D614E1D6C}" dt="2026-01-10T07:01:34.698" v="3383" actId="113"/>
          <ac:spMkLst>
            <pc:docMk/>
            <pc:sldMk cId="0" sldId="259"/>
            <ac:spMk id="4" creationId="{E7BCA379-53A9-25F4-84C1-685ED7EE2B4E}"/>
          </ac:spMkLst>
        </pc:spChg>
        <pc:spChg chg="mod">
          <ac:chgData name="Himanshu kejdiwal" userId="06547731623c3ba4" providerId="LiveId" clId="{A425D735-9D40-4AB4-9DF0-DA5D614E1D6C}" dt="2026-01-10T06:55:29.479" v="3046" actId="14100"/>
          <ac:spMkLst>
            <pc:docMk/>
            <pc:sldMk cId="0" sldId="259"/>
            <ac:spMk id="26" creationId="{0AA7F61A-44C0-9ACB-BBCF-553BA419CF93}"/>
          </ac:spMkLst>
        </pc:spChg>
        <pc:spChg chg="mod">
          <ac:chgData name="Himanshu kejdiwal" userId="06547731623c3ba4" providerId="LiveId" clId="{A425D735-9D40-4AB4-9DF0-DA5D614E1D6C}" dt="2026-01-10T06:55:32.294" v="3052" actId="1036"/>
          <ac:spMkLst>
            <pc:docMk/>
            <pc:sldMk cId="0" sldId="259"/>
            <ac:spMk id="28" creationId="{9B3FBC43-DFF3-0536-C696-88F44E99333C}"/>
          </ac:spMkLst>
        </pc:spChg>
      </pc:sldChg>
      <pc:sldChg chg="delSp modSp mod ord">
        <pc:chgData name="Himanshu kejdiwal" userId="06547731623c3ba4" providerId="LiveId" clId="{A425D735-9D40-4AB4-9DF0-DA5D614E1D6C}" dt="2026-01-10T06:08:10.132" v="1445" actId="20577"/>
        <pc:sldMkLst>
          <pc:docMk/>
          <pc:sldMk cId="0" sldId="261"/>
        </pc:sldMkLst>
        <pc:spChg chg="mod">
          <ac:chgData name="Himanshu kejdiwal" userId="06547731623c3ba4" providerId="LiveId" clId="{A425D735-9D40-4AB4-9DF0-DA5D614E1D6C}" dt="2026-01-10T06:08:10.132" v="1445" actId="20577"/>
          <ac:spMkLst>
            <pc:docMk/>
            <pc:sldMk cId="0" sldId="261"/>
            <ac:spMk id="147" creationId="{8A814EA6-690D-E188-21D0-8B8612583882}"/>
          </ac:spMkLst>
        </pc:spChg>
        <pc:grpChg chg="mod">
          <ac:chgData name="Himanshu kejdiwal" userId="06547731623c3ba4" providerId="LiveId" clId="{A425D735-9D40-4AB4-9DF0-DA5D614E1D6C}" dt="2026-01-10T06:07:49.246" v="1426" actId="1076"/>
          <ac:grpSpMkLst>
            <pc:docMk/>
            <pc:sldMk cId="0" sldId="261"/>
            <ac:grpSpMk id="44" creationId="{FB5DB50C-3386-5454-7AD9-192CE3C8CA58}"/>
          </ac:grpSpMkLst>
        </pc:grpChg>
        <pc:grpChg chg="mod">
          <ac:chgData name="Himanshu kejdiwal" userId="06547731623c3ba4" providerId="LiveId" clId="{A425D735-9D40-4AB4-9DF0-DA5D614E1D6C}" dt="2026-01-10T06:06:33.627" v="1418" actId="1076"/>
          <ac:grpSpMkLst>
            <pc:docMk/>
            <pc:sldMk cId="0" sldId="261"/>
            <ac:grpSpMk id="47" creationId="{7204E876-C371-7496-1AC0-40E13DADAF2A}"/>
          </ac:grpSpMkLst>
        </pc:grpChg>
        <pc:grpChg chg="mod">
          <ac:chgData name="Himanshu kejdiwal" userId="06547731623c3ba4" providerId="LiveId" clId="{A425D735-9D40-4AB4-9DF0-DA5D614E1D6C}" dt="2026-01-10T06:07:57.516" v="1428" actId="1076"/>
          <ac:grpSpMkLst>
            <pc:docMk/>
            <pc:sldMk cId="0" sldId="261"/>
            <ac:grpSpMk id="50" creationId="{48A617CB-9C32-B9A9-CB13-578BF889C469}"/>
          </ac:grpSpMkLst>
        </pc:grpChg>
        <pc:grpChg chg="mod">
          <ac:chgData name="Himanshu kejdiwal" userId="06547731623c3ba4" providerId="LiveId" clId="{A425D735-9D40-4AB4-9DF0-DA5D614E1D6C}" dt="2026-01-10T06:07:34.209" v="1422" actId="1076"/>
          <ac:grpSpMkLst>
            <pc:docMk/>
            <pc:sldMk cId="0" sldId="261"/>
            <ac:grpSpMk id="53" creationId="{C74CE8DB-2B7E-9088-E6D8-76CF30FC7FE6}"/>
          </ac:grpSpMkLst>
        </pc:grpChg>
        <pc:grpChg chg="mod">
          <ac:chgData name="Himanshu kejdiwal" userId="06547731623c3ba4" providerId="LiveId" clId="{A425D735-9D40-4AB4-9DF0-DA5D614E1D6C}" dt="2026-01-10T06:06:18.062" v="1415" actId="1076"/>
          <ac:grpSpMkLst>
            <pc:docMk/>
            <pc:sldMk cId="0" sldId="261"/>
            <ac:grpSpMk id="58" creationId="{E9B9F349-D119-C964-D3E7-AF399ABDF346}"/>
          </ac:grpSpMkLst>
        </pc:grpChg>
        <pc:picChg chg="mod">
          <ac:chgData name="Himanshu kejdiwal" userId="06547731623c3ba4" providerId="LiveId" clId="{A425D735-9D40-4AB4-9DF0-DA5D614E1D6C}" dt="2026-01-10T06:07:55.140" v="1427" actId="1076"/>
          <ac:picMkLst>
            <pc:docMk/>
            <pc:sldMk cId="0" sldId="261"/>
            <ac:picMk id="43" creationId="{C5EE03C6-C53A-09F1-5DAB-CF3FA37044FE}"/>
          </ac:picMkLst>
        </pc:picChg>
        <pc:picChg chg="mod">
          <ac:chgData name="Himanshu kejdiwal" userId="06547731623c3ba4" providerId="LiveId" clId="{A425D735-9D40-4AB4-9DF0-DA5D614E1D6C}" dt="2026-01-10T06:07:45.793" v="1425" actId="1076"/>
          <ac:picMkLst>
            <pc:docMk/>
            <pc:sldMk cId="0" sldId="261"/>
            <ac:picMk id="56" creationId="{08EAA60A-85D9-263F-539E-25069409F53A}"/>
          </ac:picMkLst>
        </pc:picChg>
        <pc:picChg chg="del">
          <ac:chgData name="Himanshu kejdiwal" userId="06547731623c3ba4" providerId="LiveId" clId="{A425D735-9D40-4AB4-9DF0-DA5D614E1D6C}" dt="2026-01-10T06:04:11.701" v="1406" actId="478"/>
          <ac:picMkLst>
            <pc:docMk/>
            <pc:sldMk cId="0" sldId="261"/>
            <ac:picMk id="57" creationId="{93898843-F402-0AC7-DF34-6ED45577645E}"/>
          </ac:picMkLst>
        </pc:picChg>
        <pc:picChg chg="mod">
          <ac:chgData name="Himanshu kejdiwal" userId="06547731623c3ba4" providerId="LiveId" clId="{A425D735-9D40-4AB4-9DF0-DA5D614E1D6C}" dt="2026-01-10T06:05:15.217" v="1410" actId="1076"/>
          <ac:picMkLst>
            <pc:docMk/>
            <pc:sldMk cId="0" sldId="261"/>
            <ac:picMk id="59" creationId="{F885B3F6-454B-B723-412C-5CA36C31D6D3}"/>
          </ac:picMkLst>
        </pc:picChg>
        <pc:picChg chg="del">
          <ac:chgData name="Himanshu kejdiwal" userId="06547731623c3ba4" providerId="LiveId" clId="{A425D735-9D40-4AB4-9DF0-DA5D614E1D6C}" dt="2026-01-10T06:04:14.378" v="1407" actId="478"/>
          <ac:picMkLst>
            <pc:docMk/>
            <pc:sldMk cId="0" sldId="261"/>
            <ac:picMk id="61" creationId="{C87BC938-5385-BFA7-493D-84331D5CB772}"/>
          </ac:picMkLst>
        </pc:picChg>
        <pc:picChg chg="mod">
          <ac:chgData name="Himanshu kejdiwal" userId="06547731623c3ba4" providerId="LiveId" clId="{A425D735-9D40-4AB4-9DF0-DA5D614E1D6C}" dt="2026-01-10T06:06:22.467" v="1416" actId="1076"/>
          <ac:picMkLst>
            <pc:docMk/>
            <pc:sldMk cId="0" sldId="261"/>
            <ac:picMk id="62" creationId="{17CB907A-5C49-F3C6-17E7-064CA17908D8}"/>
          </ac:picMkLst>
        </pc:picChg>
      </pc:sldChg>
      <pc:sldChg chg="del">
        <pc:chgData name="Himanshu kejdiwal" userId="06547731623c3ba4" providerId="LiveId" clId="{A425D735-9D40-4AB4-9DF0-DA5D614E1D6C}" dt="2026-01-10T06:45:34.840" v="2896" actId="47"/>
        <pc:sldMkLst>
          <pc:docMk/>
          <pc:sldMk cId="0" sldId="263"/>
        </pc:sldMkLst>
      </pc:sldChg>
      <pc:sldChg chg="addSp delSp modSp mod">
        <pc:chgData name="Himanshu kejdiwal" userId="06547731623c3ba4" providerId="LiveId" clId="{A425D735-9D40-4AB4-9DF0-DA5D614E1D6C}" dt="2026-01-09T08:21:11.919" v="132" actId="1037"/>
        <pc:sldMkLst>
          <pc:docMk/>
          <pc:sldMk cId="0" sldId="265"/>
        </pc:sldMkLst>
        <pc:spChg chg="add mod">
          <ac:chgData name="Himanshu kejdiwal" userId="06547731623c3ba4" providerId="LiveId" clId="{A425D735-9D40-4AB4-9DF0-DA5D614E1D6C}" dt="2026-01-09T08:19:12.896" v="33" actId="14100"/>
          <ac:spMkLst>
            <pc:docMk/>
            <pc:sldMk cId="0" sldId="265"/>
            <ac:spMk id="3" creationId="{B12E99DA-533E-6F52-2248-A5A77D10676F}"/>
          </ac:spMkLst>
        </pc:spChg>
        <pc:spChg chg="add mod">
          <ac:chgData name="Himanshu kejdiwal" userId="06547731623c3ba4" providerId="LiveId" clId="{A425D735-9D40-4AB4-9DF0-DA5D614E1D6C}" dt="2026-01-09T08:21:11.919" v="132" actId="1037"/>
          <ac:spMkLst>
            <pc:docMk/>
            <pc:sldMk cId="0" sldId="265"/>
            <ac:spMk id="14" creationId="{F5C4C862-0F64-7A54-DB0B-1135FDC346D5}"/>
          </ac:spMkLst>
        </pc:spChg>
        <pc:spChg chg="del">
          <ac:chgData name="Himanshu kejdiwal" userId="06547731623c3ba4" providerId="LiveId" clId="{A425D735-9D40-4AB4-9DF0-DA5D614E1D6C}" dt="2026-01-09T08:18:26.502" v="1" actId="478"/>
          <ac:spMkLst>
            <pc:docMk/>
            <pc:sldMk cId="0" sldId="265"/>
            <ac:spMk id="154" creationId="{00000000-0000-0000-0000-000000000000}"/>
          </ac:spMkLst>
        </pc:spChg>
        <pc:picChg chg="add del mod">
          <ac:chgData name="Himanshu kejdiwal" userId="06547731623c3ba4" providerId="LiveId" clId="{A425D735-9D40-4AB4-9DF0-DA5D614E1D6C}" dt="2026-01-09T08:20:36.084" v="114" actId="21"/>
          <ac:picMkLst>
            <pc:docMk/>
            <pc:sldMk cId="0" sldId="265"/>
            <ac:picMk id="5" creationId="{4E9A1A93-B694-6D2A-65DA-55D64338E2AC}"/>
          </ac:picMkLst>
        </pc:picChg>
        <pc:picChg chg="add del mod">
          <ac:chgData name="Himanshu kejdiwal" userId="06547731623c3ba4" providerId="LiveId" clId="{A425D735-9D40-4AB4-9DF0-DA5D614E1D6C}" dt="2026-01-09T08:20:36.084" v="114" actId="21"/>
          <ac:picMkLst>
            <pc:docMk/>
            <pc:sldMk cId="0" sldId="265"/>
            <ac:picMk id="7" creationId="{9123DBF4-BABE-D590-6198-B0764FD46750}"/>
          </ac:picMkLst>
        </pc:picChg>
        <pc:picChg chg="add del mod">
          <ac:chgData name="Himanshu kejdiwal" userId="06547731623c3ba4" providerId="LiveId" clId="{A425D735-9D40-4AB4-9DF0-DA5D614E1D6C}" dt="2026-01-09T08:20:36.084" v="114" actId="21"/>
          <ac:picMkLst>
            <pc:docMk/>
            <pc:sldMk cId="0" sldId="265"/>
            <ac:picMk id="9" creationId="{383D6AD3-CF4D-F658-6C9D-8F326E2065E8}"/>
          </ac:picMkLst>
        </pc:picChg>
        <pc:picChg chg="add del mod">
          <ac:chgData name="Himanshu kejdiwal" userId="06547731623c3ba4" providerId="LiveId" clId="{A425D735-9D40-4AB4-9DF0-DA5D614E1D6C}" dt="2026-01-09T08:20:36.084" v="114" actId="21"/>
          <ac:picMkLst>
            <pc:docMk/>
            <pc:sldMk cId="0" sldId="265"/>
            <ac:picMk id="11" creationId="{1A6F836D-AF77-F3BF-028E-1483D432B283}"/>
          </ac:picMkLst>
        </pc:picChg>
        <pc:picChg chg="add del mod">
          <ac:chgData name="Himanshu kejdiwal" userId="06547731623c3ba4" providerId="LiveId" clId="{A425D735-9D40-4AB4-9DF0-DA5D614E1D6C}" dt="2026-01-09T08:20:36.084" v="114" actId="21"/>
          <ac:picMkLst>
            <pc:docMk/>
            <pc:sldMk cId="0" sldId="265"/>
            <ac:picMk id="13" creationId="{ED0507B5-CE85-B6A1-DF32-FFCC04C9321C}"/>
          </ac:picMkLst>
        </pc:picChg>
        <pc:picChg chg="add mod">
          <ac:chgData name="Himanshu kejdiwal" userId="06547731623c3ba4" providerId="LiveId" clId="{A425D735-9D40-4AB4-9DF0-DA5D614E1D6C}" dt="2026-01-09T08:21:11.919" v="132" actId="1037"/>
          <ac:picMkLst>
            <pc:docMk/>
            <pc:sldMk cId="0" sldId="265"/>
            <ac:picMk id="15" creationId="{4E9A1A93-B694-6D2A-65DA-55D64338E2AC}"/>
          </ac:picMkLst>
        </pc:picChg>
        <pc:picChg chg="add mod">
          <ac:chgData name="Himanshu kejdiwal" userId="06547731623c3ba4" providerId="LiveId" clId="{A425D735-9D40-4AB4-9DF0-DA5D614E1D6C}" dt="2026-01-09T08:21:11.919" v="132" actId="1037"/>
          <ac:picMkLst>
            <pc:docMk/>
            <pc:sldMk cId="0" sldId="265"/>
            <ac:picMk id="16" creationId="{9123DBF4-BABE-D590-6198-B0764FD46750}"/>
          </ac:picMkLst>
        </pc:picChg>
        <pc:picChg chg="add mod">
          <ac:chgData name="Himanshu kejdiwal" userId="06547731623c3ba4" providerId="LiveId" clId="{A425D735-9D40-4AB4-9DF0-DA5D614E1D6C}" dt="2026-01-09T08:21:11.919" v="132" actId="1037"/>
          <ac:picMkLst>
            <pc:docMk/>
            <pc:sldMk cId="0" sldId="265"/>
            <ac:picMk id="17" creationId="{383D6AD3-CF4D-F658-6C9D-8F326E2065E8}"/>
          </ac:picMkLst>
        </pc:picChg>
        <pc:picChg chg="add mod">
          <ac:chgData name="Himanshu kejdiwal" userId="06547731623c3ba4" providerId="LiveId" clId="{A425D735-9D40-4AB4-9DF0-DA5D614E1D6C}" dt="2026-01-09T08:21:11.919" v="132" actId="1037"/>
          <ac:picMkLst>
            <pc:docMk/>
            <pc:sldMk cId="0" sldId="265"/>
            <ac:picMk id="18" creationId="{1A6F836D-AF77-F3BF-028E-1483D432B283}"/>
          </ac:picMkLst>
        </pc:picChg>
        <pc:picChg chg="add mod">
          <ac:chgData name="Himanshu kejdiwal" userId="06547731623c3ba4" providerId="LiveId" clId="{A425D735-9D40-4AB4-9DF0-DA5D614E1D6C}" dt="2026-01-09T08:21:11.919" v="132" actId="1037"/>
          <ac:picMkLst>
            <pc:docMk/>
            <pc:sldMk cId="0" sldId="265"/>
            <ac:picMk id="19" creationId="{ED0507B5-CE85-B6A1-DF32-FFCC04C9321C}"/>
          </ac:picMkLst>
        </pc:picChg>
      </pc:sldChg>
      <pc:sldChg chg="addSp delSp modSp mod ord">
        <pc:chgData name="Himanshu kejdiwal" userId="06547731623c3ba4" providerId="LiveId" clId="{A425D735-9D40-4AB4-9DF0-DA5D614E1D6C}" dt="2026-01-09T09:35:56.713" v="1335"/>
        <pc:sldMkLst>
          <pc:docMk/>
          <pc:sldMk cId="0" sldId="266"/>
        </pc:sldMkLst>
        <pc:spChg chg="add mod">
          <ac:chgData name="Himanshu kejdiwal" userId="06547731623c3ba4" providerId="LiveId" clId="{A425D735-9D40-4AB4-9DF0-DA5D614E1D6C}" dt="2026-01-09T09:03:55.441" v="154" actId="20577"/>
          <ac:spMkLst>
            <pc:docMk/>
            <pc:sldMk cId="0" sldId="266"/>
            <ac:spMk id="3" creationId="{FF66E602-8E17-2FD5-4D62-795AAC4B5DDC}"/>
          </ac:spMkLst>
        </pc:spChg>
        <pc:spChg chg="add del mod">
          <ac:chgData name="Himanshu kejdiwal" userId="06547731623c3ba4" providerId="LiveId" clId="{A425D735-9D40-4AB4-9DF0-DA5D614E1D6C}" dt="2026-01-09T09:05:22.221" v="196" actId="21"/>
          <ac:spMkLst>
            <pc:docMk/>
            <pc:sldMk cId="0" sldId="266"/>
            <ac:spMk id="4" creationId="{04DD303C-8C3B-72B7-032D-E4A4FD5DB8EC}"/>
          </ac:spMkLst>
        </pc:spChg>
        <pc:spChg chg="add del mod">
          <ac:chgData name="Himanshu kejdiwal" userId="06547731623c3ba4" providerId="LiveId" clId="{A425D735-9D40-4AB4-9DF0-DA5D614E1D6C}" dt="2026-01-09T09:04:50.908" v="185" actId="21"/>
          <ac:spMkLst>
            <pc:docMk/>
            <pc:sldMk cId="0" sldId="266"/>
            <ac:spMk id="5" creationId="{EAA6FF13-AB01-1D8F-B7D8-C615FB264477}"/>
          </ac:spMkLst>
        </pc:spChg>
        <pc:spChg chg="add mod">
          <ac:chgData name="Himanshu kejdiwal" userId="06547731623c3ba4" providerId="LiveId" clId="{A425D735-9D40-4AB4-9DF0-DA5D614E1D6C}" dt="2026-01-09T09:15:13.546" v="568" actId="164"/>
          <ac:spMkLst>
            <pc:docMk/>
            <pc:sldMk cId="0" sldId="266"/>
            <ac:spMk id="6" creationId="{12F6A27E-B01B-04EE-CD82-772F114035ED}"/>
          </ac:spMkLst>
        </pc:spChg>
        <pc:spChg chg="add mod">
          <ac:chgData name="Himanshu kejdiwal" userId="06547731623c3ba4" providerId="LiveId" clId="{A425D735-9D40-4AB4-9DF0-DA5D614E1D6C}" dt="2026-01-09T09:04:51.448" v="186"/>
          <ac:spMkLst>
            <pc:docMk/>
            <pc:sldMk cId="0" sldId="266"/>
            <ac:spMk id="7" creationId="{EAA6FF13-AB01-1D8F-B7D8-C615FB264477}"/>
          </ac:spMkLst>
        </pc:spChg>
        <pc:spChg chg="add mod">
          <ac:chgData name="Himanshu kejdiwal" userId="06547731623c3ba4" providerId="LiveId" clId="{A425D735-9D40-4AB4-9DF0-DA5D614E1D6C}" dt="2026-01-09T09:15:13.546" v="568" actId="164"/>
          <ac:spMkLst>
            <pc:docMk/>
            <pc:sldMk cId="0" sldId="266"/>
            <ac:spMk id="8" creationId="{73380615-3264-6F1A-2DBD-BC7E32FD94D6}"/>
          </ac:spMkLst>
        </pc:spChg>
        <pc:spChg chg="add mod">
          <ac:chgData name="Himanshu kejdiwal" userId="06547731623c3ba4" providerId="LiveId" clId="{A425D735-9D40-4AB4-9DF0-DA5D614E1D6C}" dt="2026-01-09T09:05:22.724" v="197"/>
          <ac:spMkLst>
            <pc:docMk/>
            <pc:sldMk cId="0" sldId="266"/>
            <ac:spMk id="9" creationId="{04DD303C-8C3B-72B7-032D-E4A4FD5DB8EC}"/>
          </ac:spMkLst>
        </pc:spChg>
        <pc:spChg chg="add del mod">
          <ac:chgData name="Himanshu kejdiwal" userId="06547731623c3ba4" providerId="LiveId" clId="{A425D735-9D40-4AB4-9DF0-DA5D614E1D6C}" dt="2026-01-09T09:08:51.654" v="224" actId="478"/>
          <ac:spMkLst>
            <pc:docMk/>
            <pc:sldMk cId="0" sldId="266"/>
            <ac:spMk id="14" creationId="{BB4B6595-AF92-4DED-F36A-EBCE83455D94}"/>
          </ac:spMkLst>
        </pc:spChg>
        <pc:spChg chg="add del mod">
          <ac:chgData name="Himanshu kejdiwal" userId="06547731623c3ba4" providerId="LiveId" clId="{A425D735-9D40-4AB4-9DF0-DA5D614E1D6C}" dt="2026-01-09T09:08:52.673" v="225" actId="478"/>
          <ac:spMkLst>
            <pc:docMk/>
            <pc:sldMk cId="0" sldId="266"/>
            <ac:spMk id="15" creationId="{C8EF74C1-9707-1218-27FE-5D739D2947AB}"/>
          </ac:spMkLst>
        </pc:spChg>
        <pc:spChg chg="add mod">
          <ac:chgData name="Himanshu kejdiwal" userId="06547731623c3ba4" providerId="LiveId" clId="{A425D735-9D40-4AB4-9DF0-DA5D614E1D6C}" dt="2026-01-09T09:15:13.546" v="568" actId="164"/>
          <ac:spMkLst>
            <pc:docMk/>
            <pc:sldMk cId="0" sldId="266"/>
            <ac:spMk id="16" creationId="{E5E44CDA-2A9D-C0FE-0193-F0D4E17C4427}"/>
          </ac:spMkLst>
        </pc:spChg>
        <pc:spChg chg="add mod">
          <ac:chgData name="Himanshu kejdiwal" userId="06547731623c3ba4" providerId="LiveId" clId="{A425D735-9D40-4AB4-9DF0-DA5D614E1D6C}" dt="2026-01-09T09:15:13.546" v="568" actId="164"/>
          <ac:spMkLst>
            <pc:docMk/>
            <pc:sldMk cId="0" sldId="266"/>
            <ac:spMk id="17" creationId="{61AEF4D9-47C8-57C7-7E69-78B8A81AF17A}"/>
          </ac:spMkLst>
        </pc:spChg>
        <pc:spChg chg="add mod">
          <ac:chgData name="Himanshu kejdiwal" userId="06547731623c3ba4" providerId="LiveId" clId="{A425D735-9D40-4AB4-9DF0-DA5D614E1D6C}" dt="2026-01-09T09:15:13.546" v="568" actId="164"/>
          <ac:spMkLst>
            <pc:docMk/>
            <pc:sldMk cId="0" sldId="266"/>
            <ac:spMk id="18" creationId="{6ECE88C6-3F29-852D-B15D-55352291944B}"/>
          </ac:spMkLst>
        </pc:spChg>
        <pc:spChg chg="add mod">
          <ac:chgData name="Himanshu kejdiwal" userId="06547731623c3ba4" providerId="LiveId" clId="{A425D735-9D40-4AB4-9DF0-DA5D614E1D6C}" dt="2026-01-09T09:11:55.845" v="366" actId="255"/>
          <ac:spMkLst>
            <pc:docMk/>
            <pc:sldMk cId="0" sldId="266"/>
            <ac:spMk id="19" creationId="{D65E2D5E-B42A-B162-2C87-67F1E0072E00}"/>
          </ac:spMkLst>
        </pc:spChg>
        <pc:spChg chg="add mod">
          <ac:chgData name="Himanshu kejdiwal" userId="06547731623c3ba4" providerId="LiveId" clId="{A425D735-9D40-4AB4-9DF0-DA5D614E1D6C}" dt="2026-01-09T09:15:13.546" v="568" actId="164"/>
          <ac:spMkLst>
            <pc:docMk/>
            <pc:sldMk cId="0" sldId="266"/>
            <ac:spMk id="20" creationId="{11EBEECC-1DDF-54F4-D40F-3B0FC2CDDEB6}"/>
          </ac:spMkLst>
        </pc:spChg>
        <pc:spChg chg="add mod">
          <ac:chgData name="Himanshu kejdiwal" userId="06547731623c3ba4" providerId="LiveId" clId="{A425D735-9D40-4AB4-9DF0-DA5D614E1D6C}" dt="2026-01-09T09:15:13.546" v="568" actId="164"/>
          <ac:spMkLst>
            <pc:docMk/>
            <pc:sldMk cId="0" sldId="266"/>
            <ac:spMk id="21" creationId="{3F86DCEC-1F11-FD33-F1F3-49E9E882D80C}"/>
          </ac:spMkLst>
        </pc:spChg>
        <pc:spChg chg="add mod">
          <ac:chgData name="Himanshu kejdiwal" userId="06547731623c3ba4" providerId="LiveId" clId="{A425D735-9D40-4AB4-9DF0-DA5D614E1D6C}" dt="2026-01-09T09:12:23.599" v="388" actId="255"/>
          <ac:spMkLst>
            <pc:docMk/>
            <pc:sldMk cId="0" sldId="266"/>
            <ac:spMk id="22" creationId="{ECFB91E4-F37C-BBD0-8CE6-0E6E69B363AA}"/>
          </ac:spMkLst>
        </pc:spChg>
        <pc:spChg chg="add mod">
          <ac:chgData name="Himanshu kejdiwal" userId="06547731623c3ba4" providerId="LiveId" clId="{A425D735-9D40-4AB4-9DF0-DA5D614E1D6C}" dt="2026-01-09T09:15:13.546" v="568" actId="164"/>
          <ac:spMkLst>
            <pc:docMk/>
            <pc:sldMk cId="0" sldId="266"/>
            <ac:spMk id="23" creationId="{3C9846A2-C2AE-3B3F-F03F-7D93E82042BE}"/>
          </ac:spMkLst>
        </pc:spChg>
        <pc:spChg chg="add mod">
          <ac:chgData name="Himanshu kejdiwal" userId="06547731623c3ba4" providerId="LiveId" clId="{A425D735-9D40-4AB4-9DF0-DA5D614E1D6C}" dt="2026-01-09T09:15:13.546" v="568" actId="164"/>
          <ac:spMkLst>
            <pc:docMk/>
            <pc:sldMk cId="0" sldId="266"/>
            <ac:spMk id="24" creationId="{D708F70A-6937-B801-8F57-A763F6C12628}"/>
          </ac:spMkLst>
        </pc:spChg>
        <pc:spChg chg="add mod">
          <ac:chgData name="Himanshu kejdiwal" userId="06547731623c3ba4" providerId="LiveId" clId="{A425D735-9D40-4AB4-9DF0-DA5D614E1D6C}" dt="2026-01-09T09:15:13.546" v="568" actId="164"/>
          <ac:spMkLst>
            <pc:docMk/>
            <pc:sldMk cId="0" sldId="266"/>
            <ac:spMk id="25" creationId="{2587B355-67F9-DC6C-7D14-FF9E796B024D}"/>
          </ac:spMkLst>
        </pc:spChg>
        <pc:spChg chg="add mod">
          <ac:chgData name="Himanshu kejdiwal" userId="06547731623c3ba4" providerId="LiveId" clId="{A425D735-9D40-4AB4-9DF0-DA5D614E1D6C}" dt="2026-01-09T09:14:06.988" v="497" actId="20577"/>
          <ac:spMkLst>
            <pc:docMk/>
            <pc:sldMk cId="0" sldId="266"/>
            <ac:spMk id="26" creationId="{78ED169B-A529-3ECC-B2A2-424F2E30A639}"/>
          </ac:spMkLst>
        </pc:spChg>
        <pc:spChg chg="add mod">
          <ac:chgData name="Himanshu kejdiwal" userId="06547731623c3ba4" providerId="LiveId" clId="{A425D735-9D40-4AB4-9DF0-DA5D614E1D6C}" dt="2026-01-09T09:15:03.639" v="567" actId="313"/>
          <ac:spMkLst>
            <pc:docMk/>
            <pc:sldMk cId="0" sldId="266"/>
            <ac:spMk id="27" creationId="{861BCBE5-6761-FFB3-5B7F-6D45F2744553}"/>
          </ac:spMkLst>
        </pc:spChg>
        <pc:spChg chg="add del mod">
          <ac:chgData name="Himanshu kejdiwal" userId="06547731623c3ba4" providerId="LiveId" clId="{A425D735-9D40-4AB4-9DF0-DA5D614E1D6C}" dt="2026-01-09T09:19:57.645" v="627" actId="21"/>
          <ac:spMkLst>
            <pc:docMk/>
            <pc:sldMk cId="0" sldId="266"/>
            <ac:spMk id="31" creationId="{EB745C56-F11A-AA76-90F1-638D9E5A6BC5}"/>
          </ac:spMkLst>
        </pc:spChg>
        <pc:spChg chg="del mod">
          <ac:chgData name="Himanshu kejdiwal" userId="06547731623c3ba4" providerId="LiveId" clId="{A425D735-9D40-4AB4-9DF0-DA5D614E1D6C}" dt="2026-01-09T09:19:57.645" v="627" actId="21"/>
          <ac:spMkLst>
            <pc:docMk/>
            <pc:sldMk cId="0" sldId="266"/>
            <ac:spMk id="32" creationId="{3A351011-AB0A-6DA1-6D2C-1B00C8110C02}"/>
          </ac:spMkLst>
        </pc:spChg>
        <pc:spChg chg="add del mod">
          <ac:chgData name="Himanshu kejdiwal" userId="06547731623c3ba4" providerId="LiveId" clId="{A425D735-9D40-4AB4-9DF0-DA5D614E1D6C}" dt="2026-01-09T09:32:31.321" v="1176" actId="21"/>
          <ac:spMkLst>
            <pc:docMk/>
            <pc:sldMk cId="0" sldId="266"/>
            <ac:spMk id="41" creationId="{13287BDE-24BB-F343-AE0B-D071E33430C0}"/>
          </ac:spMkLst>
        </pc:spChg>
        <pc:spChg chg="del mod">
          <ac:chgData name="Himanshu kejdiwal" userId="06547731623c3ba4" providerId="LiveId" clId="{A425D735-9D40-4AB4-9DF0-DA5D614E1D6C}" dt="2026-01-09T09:20:03" v="630" actId="478"/>
          <ac:spMkLst>
            <pc:docMk/>
            <pc:sldMk cId="0" sldId="266"/>
            <ac:spMk id="42" creationId="{7D1F138A-EEC5-D603-5106-D37410F53D89}"/>
          </ac:spMkLst>
        </pc:spChg>
        <pc:spChg chg="del mod">
          <ac:chgData name="Himanshu kejdiwal" userId="06547731623c3ba4" providerId="LiveId" clId="{A425D735-9D40-4AB4-9DF0-DA5D614E1D6C}" dt="2026-01-09T09:19:15.235" v="592" actId="478"/>
          <ac:spMkLst>
            <pc:docMk/>
            <pc:sldMk cId="0" sldId="266"/>
            <ac:spMk id="43" creationId="{27CF6647-5ADA-60FC-295A-E08FF91188EA}"/>
          </ac:spMkLst>
        </pc:spChg>
        <pc:spChg chg="add del mod">
          <ac:chgData name="Himanshu kejdiwal" userId="06547731623c3ba4" providerId="LiveId" clId="{A425D735-9D40-4AB4-9DF0-DA5D614E1D6C}" dt="2026-01-09T09:32:31.321" v="1176" actId="21"/>
          <ac:spMkLst>
            <pc:docMk/>
            <pc:sldMk cId="0" sldId="266"/>
            <ac:spMk id="44" creationId="{2A93D830-2B03-ED22-D25F-9D85FAF84414}"/>
          </ac:spMkLst>
        </pc:spChg>
        <pc:spChg chg="add del mod">
          <ac:chgData name="Himanshu kejdiwal" userId="06547731623c3ba4" providerId="LiveId" clId="{A425D735-9D40-4AB4-9DF0-DA5D614E1D6C}" dt="2026-01-09T09:32:23.294" v="1175" actId="21"/>
          <ac:spMkLst>
            <pc:docMk/>
            <pc:sldMk cId="0" sldId="266"/>
            <ac:spMk id="45" creationId="{B7978F8E-6E02-4D6F-9AC9-05964643DA2F}"/>
          </ac:spMkLst>
        </pc:spChg>
        <pc:spChg chg="del">
          <ac:chgData name="Himanshu kejdiwal" userId="06547731623c3ba4" providerId="LiveId" clId="{A425D735-9D40-4AB4-9DF0-DA5D614E1D6C}" dt="2026-01-09T09:24:00.473" v="880" actId="478"/>
          <ac:spMkLst>
            <pc:docMk/>
            <pc:sldMk cId="0" sldId="266"/>
            <ac:spMk id="46" creationId="{19C5898A-BE34-E2B9-840F-C30BE011644E}"/>
          </ac:spMkLst>
        </pc:spChg>
        <pc:spChg chg="add del mod">
          <ac:chgData name="Himanshu kejdiwal" userId="06547731623c3ba4" providerId="LiveId" clId="{A425D735-9D40-4AB4-9DF0-DA5D614E1D6C}" dt="2026-01-09T09:23:58.400" v="879" actId="478"/>
          <ac:spMkLst>
            <pc:docMk/>
            <pc:sldMk cId="0" sldId="266"/>
            <ac:spMk id="47" creationId="{BD07C684-4FE9-61EF-8328-67748F8FAE62}"/>
          </ac:spMkLst>
        </pc:spChg>
        <pc:spChg chg="del mod">
          <ac:chgData name="Himanshu kejdiwal" userId="06547731623c3ba4" providerId="LiveId" clId="{A425D735-9D40-4AB4-9DF0-DA5D614E1D6C}" dt="2026-01-09T09:24:03.783" v="881" actId="478"/>
          <ac:spMkLst>
            <pc:docMk/>
            <pc:sldMk cId="0" sldId="266"/>
            <ac:spMk id="48" creationId="{FAB03B7A-D1F1-7874-FD59-980CB5460F5F}"/>
          </ac:spMkLst>
        </pc:spChg>
        <pc:spChg chg="del mod">
          <ac:chgData name="Himanshu kejdiwal" userId="06547731623c3ba4" providerId="LiveId" clId="{A425D735-9D40-4AB4-9DF0-DA5D614E1D6C}" dt="2026-01-09T09:24:31.677" v="920" actId="478"/>
          <ac:spMkLst>
            <pc:docMk/>
            <pc:sldMk cId="0" sldId="266"/>
            <ac:spMk id="49" creationId="{1A675355-99A4-1EBF-520E-9A22AE8CF22E}"/>
          </ac:spMkLst>
        </pc:spChg>
        <pc:spChg chg="del">
          <ac:chgData name="Himanshu kejdiwal" userId="06547731623c3ba4" providerId="LiveId" clId="{A425D735-9D40-4AB4-9DF0-DA5D614E1D6C}" dt="2026-01-09T09:24:34.771" v="921" actId="478"/>
          <ac:spMkLst>
            <pc:docMk/>
            <pc:sldMk cId="0" sldId="266"/>
            <ac:spMk id="50" creationId="{62FA685C-AEDF-6209-673E-F149CA8BCA0E}"/>
          </ac:spMkLst>
        </pc:spChg>
        <pc:spChg chg="del">
          <ac:chgData name="Himanshu kejdiwal" userId="06547731623c3ba4" providerId="LiveId" clId="{A425D735-9D40-4AB4-9DF0-DA5D614E1D6C}" dt="2026-01-09T09:24:38.644" v="922" actId="478"/>
          <ac:spMkLst>
            <pc:docMk/>
            <pc:sldMk cId="0" sldId="266"/>
            <ac:spMk id="51" creationId="{87D115DB-8370-41A9-63F8-70996DF02B76}"/>
          </ac:spMkLst>
        </pc:spChg>
        <pc:spChg chg="del mod">
          <ac:chgData name="Himanshu kejdiwal" userId="06547731623c3ba4" providerId="LiveId" clId="{A425D735-9D40-4AB4-9DF0-DA5D614E1D6C}" dt="2026-01-09T09:24:40.501" v="924" actId="478"/>
          <ac:spMkLst>
            <pc:docMk/>
            <pc:sldMk cId="0" sldId="266"/>
            <ac:spMk id="52" creationId="{CDD5AF3B-B866-47A3-B0AB-B21F17B94325}"/>
          </ac:spMkLst>
        </pc:spChg>
        <pc:spChg chg="del mod">
          <ac:chgData name="Himanshu kejdiwal" userId="06547731623c3ba4" providerId="LiveId" clId="{A425D735-9D40-4AB4-9DF0-DA5D614E1D6C}" dt="2026-01-09T09:24:45.164" v="927" actId="478"/>
          <ac:spMkLst>
            <pc:docMk/>
            <pc:sldMk cId="0" sldId="266"/>
            <ac:spMk id="53" creationId="{4A83C22E-C2FB-3CD4-17D6-11D4C252D5B6}"/>
          </ac:spMkLst>
        </pc:spChg>
        <pc:spChg chg="del mod">
          <ac:chgData name="Himanshu kejdiwal" userId="06547731623c3ba4" providerId="LiveId" clId="{A425D735-9D40-4AB4-9DF0-DA5D614E1D6C}" dt="2026-01-09T09:24:48.304" v="930" actId="478"/>
          <ac:spMkLst>
            <pc:docMk/>
            <pc:sldMk cId="0" sldId="266"/>
            <ac:spMk id="54" creationId="{5CD8E6C3-9323-6579-C4C4-EC8D37FEF05A}"/>
          </ac:spMkLst>
        </pc:spChg>
        <pc:spChg chg="del mod">
          <ac:chgData name="Himanshu kejdiwal" userId="06547731623c3ba4" providerId="LiveId" clId="{A425D735-9D40-4AB4-9DF0-DA5D614E1D6C}" dt="2026-01-09T09:24:46.696" v="928" actId="478"/>
          <ac:spMkLst>
            <pc:docMk/>
            <pc:sldMk cId="0" sldId="266"/>
            <ac:spMk id="55" creationId="{CDD02FC3-65DF-A1EB-5F34-425E1255A2B0}"/>
          </ac:spMkLst>
        </pc:spChg>
        <pc:spChg chg="add del mod">
          <ac:chgData name="Himanshu kejdiwal" userId="06547731623c3ba4" providerId="LiveId" clId="{A425D735-9D40-4AB4-9DF0-DA5D614E1D6C}" dt="2026-01-09T09:24:51.463" v="931" actId="478"/>
          <ac:spMkLst>
            <pc:docMk/>
            <pc:sldMk cId="0" sldId="266"/>
            <ac:spMk id="56" creationId="{027860A8-1D26-743A-5B7D-6050F388028E}"/>
          </ac:spMkLst>
        </pc:spChg>
        <pc:spChg chg="mod">
          <ac:chgData name="Himanshu kejdiwal" userId="06547731623c3ba4" providerId="LiveId" clId="{A425D735-9D40-4AB4-9DF0-DA5D614E1D6C}" dt="2026-01-09T09:16:34.651" v="569"/>
          <ac:spMkLst>
            <pc:docMk/>
            <pc:sldMk cId="0" sldId="266"/>
            <ac:spMk id="59" creationId="{6401B050-871A-9BA5-4092-BD0C65F056BA}"/>
          </ac:spMkLst>
        </pc:spChg>
        <pc:spChg chg="mod">
          <ac:chgData name="Himanshu kejdiwal" userId="06547731623c3ba4" providerId="LiveId" clId="{A425D735-9D40-4AB4-9DF0-DA5D614E1D6C}" dt="2026-01-09T09:16:34.651" v="569"/>
          <ac:spMkLst>
            <pc:docMk/>
            <pc:sldMk cId="0" sldId="266"/>
            <ac:spMk id="60" creationId="{A1C99016-61EF-F789-5902-FBAF998F293A}"/>
          </ac:spMkLst>
        </pc:spChg>
        <pc:spChg chg="mod">
          <ac:chgData name="Himanshu kejdiwal" userId="06547731623c3ba4" providerId="LiveId" clId="{A425D735-9D40-4AB4-9DF0-DA5D614E1D6C}" dt="2026-01-09T09:16:34.651" v="569"/>
          <ac:spMkLst>
            <pc:docMk/>
            <pc:sldMk cId="0" sldId="266"/>
            <ac:spMk id="62" creationId="{CDFBDA37-BFA6-CD35-EC3D-2928F3AB600E}"/>
          </ac:spMkLst>
        </pc:spChg>
        <pc:spChg chg="mod">
          <ac:chgData name="Himanshu kejdiwal" userId="06547731623c3ba4" providerId="LiveId" clId="{A425D735-9D40-4AB4-9DF0-DA5D614E1D6C}" dt="2026-01-09T09:16:34.651" v="569"/>
          <ac:spMkLst>
            <pc:docMk/>
            <pc:sldMk cId="0" sldId="266"/>
            <ac:spMk id="130" creationId="{BC468647-653C-4D68-5969-820E22C12197}"/>
          </ac:spMkLst>
        </pc:spChg>
        <pc:spChg chg="mod">
          <ac:chgData name="Himanshu kejdiwal" userId="06547731623c3ba4" providerId="LiveId" clId="{A425D735-9D40-4AB4-9DF0-DA5D614E1D6C}" dt="2026-01-09T09:16:34.651" v="569"/>
          <ac:spMkLst>
            <pc:docMk/>
            <pc:sldMk cId="0" sldId="266"/>
            <ac:spMk id="131" creationId="{63E67031-0FAF-86F0-B214-C294C77E2278}"/>
          </ac:spMkLst>
        </pc:spChg>
        <pc:spChg chg="mod">
          <ac:chgData name="Himanshu kejdiwal" userId="06547731623c3ba4" providerId="LiveId" clId="{A425D735-9D40-4AB4-9DF0-DA5D614E1D6C}" dt="2026-01-09T09:16:34.651" v="569"/>
          <ac:spMkLst>
            <pc:docMk/>
            <pc:sldMk cId="0" sldId="266"/>
            <ac:spMk id="135" creationId="{7229B238-4E8A-DAF0-D3A3-FB4BC79EE076}"/>
          </ac:spMkLst>
        </pc:spChg>
        <pc:spChg chg="add del mod">
          <ac:chgData name="Himanshu kejdiwal" userId="06547731623c3ba4" providerId="LiveId" clId="{A425D735-9D40-4AB4-9DF0-DA5D614E1D6C}" dt="2026-01-09T09:32:31.321" v="1176" actId="21"/>
          <ac:spMkLst>
            <pc:docMk/>
            <pc:sldMk cId="0" sldId="266"/>
            <ac:spMk id="138" creationId="{EB745C56-F11A-AA76-90F1-638D9E5A6BC5}"/>
          </ac:spMkLst>
        </pc:spChg>
        <pc:spChg chg="add del mod">
          <ac:chgData name="Himanshu kejdiwal" userId="06547731623c3ba4" providerId="LiveId" clId="{A425D735-9D40-4AB4-9DF0-DA5D614E1D6C}" dt="2026-01-09T09:32:31.321" v="1176" actId="21"/>
          <ac:spMkLst>
            <pc:docMk/>
            <pc:sldMk cId="0" sldId="266"/>
            <ac:spMk id="139" creationId="{3A351011-AB0A-6DA1-6D2C-1B00C8110C02}"/>
          </ac:spMkLst>
        </pc:spChg>
        <pc:spChg chg="add del mod">
          <ac:chgData name="Himanshu kejdiwal" userId="06547731623c3ba4" providerId="LiveId" clId="{A425D735-9D40-4AB4-9DF0-DA5D614E1D6C}" dt="2026-01-09T09:32:23.294" v="1175" actId="21"/>
          <ac:spMkLst>
            <pc:docMk/>
            <pc:sldMk cId="0" sldId="266"/>
            <ac:spMk id="140" creationId="{25DEF412-DBE6-D089-354C-18711C588350}"/>
          </ac:spMkLst>
        </pc:spChg>
        <pc:spChg chg="add del mod">
          <ac:chgData name="Himanshu kejdiwal" userId="06547731623c3ba4" providerId="LiveId" clId="{A425D735-9D40-4AB4-9DF0-DA5D614E1D6C}" dt="2026-01-09T09:32:23.294" v="1175" actId="21"/>
          <ac:spMkLst>
            <pc:docMk/>
            <pc:sldMk cId="0" sldId="266"/>
            <ac:spMk id="141" creationId="{176FF292-BCCF-CC67-8824-2F7F51C1D8ED}"/>
          </ac:spMkLst>
        </pc:spChg>
        <pc:spChg chg="add del mod">
          <ac:chgData name="Himanshu kejdiwal" userId="06547731623c3ba4" providerId="LiveId" clId="{A425D735-9D40-4AB4-9DF0-DA5D614E1D6C}" dt="2026-01-09T09:32:31.321" v="1176" actId="21"/>
          <ac:spMkLst>
            <pc:docMk/>
            <pc:sldMk cId="0" sldId="266"/>
            <ac:spMk id="142" creationId="{B5A5D1A7-B2CE-2048-E5F6-329CAAA66DF8}"/>
          </ac:spMkLst>
        </pc:spChg>
        <pc:spChg chg="add del mod">
          <ac:chgData name="Himanshu kejdiwal" userId="06547731623c3ba4" providerId="LiveId" clId="{A425D735-9D40-4AB4-9DF0-DA5D614E1D6C}" dt="2026-01-09T09:32:31.321" v="1176" actId="21"/>
          <ac:spMkLst>
            <pc:docMk/>
            <pc:sldMk cId="0" sldId="266"/>
            <ac:spMk id="146" creationId="{3AD9BF36-993F-4A10-679C-8A782F2477E0}"/>
          </ac:spMkLst>
        </pc:spChg>
        <pc:spChg chg="add mod">
          <ac:chgData name="Himanshu kejdiwal" userId="06547731623c3ba4" providerId="LiveId" clId="{A425D735-9D40-4AB4-9DF0-DA5D614E1D6C}" dt="2026-01-09T09:32:23.294" v="1175" actId="21"/>
          <ac:spMkLst>
            <pc:docMk/>
            <pc:sldMk cId="0" sldId="266"/>
            <ac:spMk id="147" creationId="{C1A8AE7A-B2DD-A5E9-91C5-8F59FD64FE2A}"/>
          </ac:spMkLst>
        </pc:spChg>
        <pc:spChg chg="add del mod">
          <ac:chgData name="Himanshu kejdiwal" userId="06547731623c3ba4" providerId="LiveId" clId="{A425D735-9D40-4AB4-9DF0-DA5D614E1D6C}" dt="2026-01-09T09:32:31.321" v="1176" actId="21"/>
          <ac:spMkLst>
            <pc:docMk/>
            <pc:sldMk cId="0" sldId="266"/>
            <ac:spMk id="148" creationId="{9848756F-69FF-58AE-8E0A-8EEA4F33F733}"/>
          </ac:spMkLst>
        </pc:spChg>
        <pc:spChg chg="add del mod">
          <ac:chgData name="Himanshu kejdiwal" userId="06547731623c3ba4" providerId="LiveId" clId="{A425D735-9D40-4AB4-9DF0-DA5D614E1D6C}" dt="2026-01-09T09:32:31.321" v="1176" actId="21"/>
          <ac:spMkLst>
            <pc:docMk/>
            <pc:sldMk cId="0" sldId="266"/>
            <ac:spMk id="150" creationId="{8C613E82-1197-6614-055B-40C7533DB043}"/>
          </ac:spMkLst>
        </pc:spChg>
        <pc:spChg chg="add del mod">
          <ac:chgData name="Himanshu kejdiwal" userId="06547731623c3ba4" providerId="LiveId" clId="{A425D735-9D40-4AB4-9DF0-DA5D614E1D6C}" dt="2026-01-09T09:32:31.321" v="1176" actId="21"/>
          <ac:spMkLst>
            <pc:docMk/>
            <pc:sldMk cId="0" sldId="266"/>
            <ac:spMk id="152" creationId="{76DBA4D0-4CD1-92F9-274D-D71BA2481B87}"/>
          </ac:spMkLst>
        </pc:spChg>
        <pc:spChg chg="add del mod">
          <ac:chgData name="Himanshu kejdiwal" userId="06547731623c3ba4" providerId="LiveId" clId="{A425D735-9D40-4AB4-9DF0-DA5D614E1D6C}" dt="2026-01-09T09:32:31.321" v="1176" actId="21"/>
          <ac:spMkLst>
            <pc:docMk/>
            <pc:sldMk cId="0" sldId="266"/>
            <ac:spMk id="153" creationId="{FE766FFF-C16B-B629-A785-BA00F896F19F}"/>
          </ac:spMkLst>
        </pc:spChg>
        <pc:spChg chg="add mod">
          <ac:chgData name="Himanshu kejdiwal" userId="06547731623c3ba4" providerId="LiveId" clId="{A425D735-9D40-4AB4-9DF0-DA5D614E1D6C}" dt="2026-01-09T09:31:37.307" v="1147" actId="571"/>
          <ac:spMkLst>
            <pc:docMk/>
            <pc:sldMk cId="0" sldId="266"/>
            <ac:spMk id="157" creationId="{5B23AB9D-A2CA-AE86-82BA-E430B5B9C3E3}"/>
          </ac:spMkLst>
        </pc:spChg>
        <pc:spChg chg="add mod">
          <ac:chgData name="Himanshu kejdiwal" userId="06547731623c3ba4" providerId="LiveId" clId="{A425D735-9D40-4AB4-9DF0-DA5D614E1D6C}" dt="2026-01-09T09:31:37.307" v="1147" actId="571"/>
          <ac:spMkLst>
            <pc:docMk/>
            <pc:sldMk cId="0" sldId="266"/>
            <ac:spMk id="158" creationId="{6CBAFB97-9653-222F-4995-D4B3997D195D}"/>
          </ac:spMkLst>
        </pc:spChg>
        <pc:spChg chg="add mod">
          <ac:chgData name="Himanshu kejdiwal" userId="06547731623c3ba4" providerId="LiveId" clId="{A425D735-9D40-4AB4-9DF0-DA5D614E1D6C}" dt="2026-01-09T09:31:37.307" v="1147" actId="571"/>
          <ac:spMkLst>
            <pc:docMk/>
            <pc:sldMk cId="0" sldId="266"/>
            <ac:spMk id="159" creationId="{1133E475-C9E9-CC36-6B75-F8C9E19479CA}"/>
          </ac:spMkLst>
        </pc:spChg>
        <pc:spChg chg="del">
          <ac:chgData name="Himanshu kejdiwal" userId="06547731623c3ba4" providerId="LiveId" clId="{A425D735-9D40-4AB4-9DF0-DA5D614E1D6C}" dt="2026-01-09T09:03:35.821" v="136" actId="478"/>
          <ac:spMkLst>
            <pc:docMk/>
            <pc:sldMk cId="0" sldId="266"/>
            <ac:spMk id="160" creationId="{00000000-0000-0000-0000-000000000000}"/>
          </ac:spMkLst>
        </pc:spChg>
        <pc:spChg chg="add mod">
          <ac:chgData name="Himanshu kejdiwal" userId="06547731623c3ba4" providerId="LiveId" clId="{A425D735-9D40-4AB4-9DF0-DA5D614E1D6C}" dt="2026-01-09T09:31:37.307" v="1147" actId="571"/>
          <ac:spMkLst>
            <pc:docMk/>
            <pc:sldMk cId="0" sldId="266"/>
            <ac:spMk id="162" creationId="{607B1247-7414-E23B-5BF6-5A7D5B161338}"/>
          </ac:spMkLst>
        </pc:spChg>
        <pc:spChg chg="add mod">
          <ac:chgData name="Himanshu kejdiwal" userId="06547731623c3ba4" providerId="LiveId" clId="{A425D735-9D40-4AB4-9DF0-DA5D614E1D6C}" dt="2026-01-09T09:31:37.307" v="1147" actId="571"/>
          <ac:spMkLst>
            <pc:docMk/>
            <pc:sldMk cId="0" sldId="266"/>
            <ac:spMk id="163" creationId="{8319EDA0-3026-7571-0797-7BD35A324B55}"/>
          </ac:spMkLst>
        </pc:spChg>
        <pc:spChg chg="add mod">
          <ac:chgData name="Himanshu kejdiwal" userId="06547731623c3ba4" providerId="LiveId" clId="{A425D735-9D40-4AB4-9DF0-DA5D614E1D6C}" dt="2026-01-09T09:31:37.307" v="1147" actId="571"/>
          <ac:spMkLst>
            <pc:docMk/>
            <pc:sldMk cId="0" sldId="266"/>
            <ac:spMk id="164" creationId="{7D8E4D56-5748-981E-0597-3B680F706C88}"/>
          </ac:spMkLst>
        </pc:spChg>
        <pc:spChg chg="add mod">
          <ac:chgData name="Himanshu kejdiwal" userId="06547731623c3ba4" providerId="LiveId" clId="{A425D735-9D40-4AB4-9DF0-DA5D614E1D6C}" dt="2026-01-09T09:32:17.910" v="1174"/>
          <ac:spMkLst>
            <pc:docMk/>
            <pc:sldMk cId="0" sldId="266"/>
            <ac:spMk id="169" creationId="{13287BDE-24BB-F343-AE0B-D071E33430C0}"/>
          </ac:spMkLst>
        </pc:spChg>
        <pc:spChg chg="add mod">
          <ac:chgData name="Himanshu kejdiwal" userId="06547731623c3ba4" providerId="LiveId" clId="{A425D735-9D40-4AB4-9DF0-DA5D614E1D6C}" dt="2026-01-09T09:32:17.910" v="1174"/>
          <ac:spMkLst>
            <pc:docMk/>
            <pc:sldMk cId="0" sldId="266"/>
            <ac:spMk id="170" creationId="{2A93D830-2B03-ED22-D25F-9D85FAF84414}"/>
          </ac:spMkLst>
        </pc:spChg>
        <pc:spChg chg="mod">
          <ac:chgData name="Himanshu kejdiwal" userId="06547731623c3ba4" providerId="LiveId" clId="{A425D735-9D40-4AB4-9DF0-DA5D614E1D6C}" dt="2026-01-09T09:32:17.910" v="1174"/>
          <ac:spMkLst>
            <pc:docMk/>
            <pc:sldMk cId="0" sldId="266"/>
            <ac:spMk id="179" creationId="{8F342C5B-1926-BF84-2553-52E3FF6A4250}"/>
          </ac:spMkLst>
        </pc:spChg>
        <pc:spChg chg="mod">
          <ac:chgData name="Himanshu kejdiwal" userId="06547731623c3ba4" providerId="LiveId" clId="{A425D735-9D40-4AB4-9DF0-DA5D614E1D6C}" dt="2026-01-09T09:32:17.910" v="1174"/>
          <ac:spMkLst>
            <pc:docMk/>
            <pc:sldMk cId="0" sldId="266"/>
            <ac:spMk id="183" creationId="{0694C293-E878-E6C9-4823-5EDCF409FB9E}"/>
          </ac:spMkLst>
        </pc:spChg>
        <pc:spChg chg="mod">
          <ac:chgData name="Himanshu kejdiwal" userId="06547731623c3ba4" providerId="LiveId" clId="{A425D735-9D40-4AB4-9DF0-DA5D614E1D6C}" dt="2026-01-09T09:32:17.910" v="1174"/>
          <ac:spMkLst>
            <pc:docMk/>
            <pc:sldMk cId="0" sldId="266"/>
            <ac:spMk id="185" creationId="{63E67031-0FAF-86F0-B214-C294C77E2278}"/>
          </ac:spMkLst>
        </pc:spChg>
        <pc:spChg chg="mod">
          <ac:chgData name="Himanshu kejdiwal" userId="06547731623c3ba4" providerId="LiveId" clId="{A425D735-9D40-4AB4-9DF0-DA5D614E1D6C}" dt="2026-01-09T09:32:17.910" v="1174"/>
          <ac:spMkLst>
            <pc:docMk/>
            <pc:sldMk cId="0" sldId="266"/>
            <ac:spMk id="186" creationId="{02EDDBEB-62AC-D9F4-8018-750E36ED9E06}"/>
          </ac:spMkLst>
        </pc:spChg>
        <pc:spChg chg="mod">
          <ac:chgData name="Himanshu kejdiwal" userId="06547731623c3ba4" providerId="LiveId" clId="{A425D735-9D40-4AB4-9DF0-DA5D614E1D6C}" dt="2026-01-09T09:32:17.910" v="1174"/>
          <ac:spMkLst>
            <pc:docMk/>
            <pc:sldMk cId="0" sldId="266"/>
            <ac:spMk id="189" creationId="{7229B238-4E8A-DAF0-D3A3-FB4BC79EE076}"/>
          </ac:spMkLst>
        </pc:spChg>
        <pc:spChg chg="add mod">
          <ac:chgData name="Himanshu kejdiwal" userId="06547731623c3ba4" providerId="LiveId" clId="{A425D735-9D40-4AB4-9DF0-DA5D614E1D6C}" dt="2026-01-09T09:32:17.910" v="1174"/>
          <ac:spMkLst>
            <pc:docMk/>
            <pc:sldMk cId="0" sldId="266"/>
            <ac:spMk id="194" creationId="{B5A5D1A7-B2CE-2048-E5F6-329CAAA66DF8}"/>
          </ac:spMkLst>
        </pc:spChg>
        <pc:spChg chg="add mod">
          <ac:chgData name="Himanshu kejdiwal" userId="06547731623c3ba4" providerId="LiveId" clId="{A425D735-9D40-4AB4-9DF0-DA5D614E1D6C}" dt="2026-01-09T09:32:17.910" v="1174"/>
          <ac:spMkLst>
            <pc:docMk/>
            <pc:sldMk cId="0" sldId="266"/>
            <ac:spMk id="199" creationId="{8C613E82-1197-6614-055B-40C7533DB043}"/>
          </ac:spMkLst>
        </pc:spChg>
        <pc:spChg chg="add mod">
          <ac:chgData name="Himanshu kejdiwal" userId="06547731623c3ba4" providerId="LiveId" clId="{A425D735-9D40-4AB4-9DF0-DA5D614E1D6C}" dt="2026-01-09T09:32:17.910" v="1174"/>
          <ac:spMkLst>
            <pc:docMk/>
            <pc:sldMk cId="0" sldId="266"/>
            <ac:spMk id="201" creationId="{FE766FFF-C16B-B629-A785-BA00F896F19F}"/>
          </ac:spMkLst>
        </pc:spChg>
        <pc:spChg chg="del">
          <ac:chgData name="Himanshu kejdiwal" userId="06547731623c3ba4" providerId="LiveId" clId="{A425D735-9D40-4AB4-9DF0-DA5D614E1D6C}" dt="2026-01-09T09:33:13.826" v="1189" actId="21"/>
          <ac:spMkLst>
            <pc:docMk/>
            <pc:sldMk cId="0" sldId="266"/>
            <ac:spMk id="205" creationId="{13287BDE-24BB-F343-AE0B-D071E33430C0}"/>
          </ac:spMkLst>
        </pc:spChg>
        <pc:spChg chg="del">
          <ac:chgData name="Himanshu kejdiwal" userId="06547731623c3ba4" providerId="LiveId" clId="{A425D735-9D40-4AB4-9DF0-DA5D614E1D6C}" dt="2026-01-09T09:33:13.826" v="1189" actId="21"/>
          <ac:spMkLst>
            <pc:docMk/>
            <pc:sldMk cId="0" sldId="266"/>
            <ac:spMk id="207" creationId="{B7978F8E-6E02-4D6F-9AC9-05964643DA2F}"/>
          </ac:spMkLst>
        </pc:spChg>
        <pc:spChg chg="mod">
          <ac:chgData name="Himanshu kejdiwal" userId="06547731623c3ba4" providerId="LiveId" clId="{A425D735-9D40-4AB4-9DF0-DA5D614E1D6C}" dt="2026-01-09T09:32:55.716" v="1182" actId="1076"/>
          <ac:spMkLst>
            <pc:docMk/>
            <pc:sldMk cId="0" sldId="266"/>
            <ac:spMk id="213" creationId="{6401B050-871A-9BA5-4092-BD0C65F056BA}"/>
          </ac:spMkLst>
        </pc:spChg>
        <pc:spChg chg="mod">
          <ac:chgData name="Himanshu kejdiwal" userId="06547731623c3ba4" providerId="LiveId" clId="{A425D735-9D40-4AB4-9DF0-DA5D614E1D6C}" dt="2026-01-09T09:32:35.332" v="1177"/>
          <ac:spMkLst>
            <pc:docMk/>
            <pc:sldMk cId="0" sldId="266"/>
            <ac:spMk id="214" creationId="{A1C99016-61EF-F789-5902-FBAF998F293A}"/>
          </ac:spMkLst>
        </pc:spChg>
        <pc:spChg chg="mod">
          <ac:chgData name="Himanshu kejdiwal" userId="06547731623c3ba4" providerId="LiveId" clId="{A425D735-9D40-4AB4-9DF0-DA5D614E1D6C}" dt="2026-01-09T09:32:35.332" v="1177"/>
          <ac:spMkLst>
            <pc:docMk/>
            <pc:sldMk cId="0" sldId="266"/>
            <ac:spMk id="215" creationId="{8F342C5B-1926-BF84-2553-52E3FF6A4250}"/>
          </ac:spMkLst>
        </pc:spChg>
        <pc:spChg chg="mod">
          <ac:chgData name="Himanshu kejdiwal" userId="06547731623c3ba4" providerId="LiveId" clId="{A425D735-9D40-4AB4-9DF0-DA5D614E1D6C}" dt="2026-01-09T09:32:35.332" v="1177"/>
          <ac:spMkLst>
            <pc:docMk/>
            <pc:sldMk cId="0" sldId="266"/>
            <ac:spMk id="221" creationId="{63E67031-0FAF-86F0-B214-C294C77E2278}"/>
          </ac:spMkLst>
        </pc:spChg>
        <pc:spChg chg="mod">
          <ac:chgData name="Himanshu kejdiwal" userId="06547731623c3ba4" providerId="LiveId" clId="{A425D735-9D40-4AB4-9DF0-DA5D614E1D6C}" dt="2026-01-09T09:32:35.332" v="1177"/>
          <ac:spMkLst>
            <pc:docMk/>
            <pc:sldMk cId="0" sldId="266"/>
            <ac:spMk id="223" creationId="{2C20FF37-060B-AA9B-86B0-BD282F3630E5}"/>
          </ac:spMkLst>
        </pc:spChg>
        <pc:spChg chg="add del mod">
          <ac:chgData name="Himanshu kejdiwal" userId="06547731623c3ba4" providerId="LiveId" clId="{A425D735-9D40-4AB4-9DF0-DA5D614E1D6C}" dt="2026-01-09T09:33:13.826" v="1189" actId="21"/>
          <ac:spMkLst>
            <pc:docMk/>
            <pc:sldMk cId="0" sldId="266"/>
            <ac:spMk id="226" creationId="{EB745C56-F11A-AA76-90F1-638D9E5A6BC5}"/>
          </ac:spMkLst>
        </pc:spChg>
        <pc:spChg chg="del">
          <ac:chgData name="Himanshu kejdiwal" userId="06547731623c3ba4" providerId="LiveId" clId="{A425D735-9D40-4AB4-9DF0-DA5D614E1D6C}" dt="2026-01-09T09:33:13.826" v="1189" actId="21"/>
          <ac:spMkLst>
            <pc:docMk/>
            <pc:sldMk cId="0" sldId="266"/>
            <ac:spMk id="227" creationId="{3A351011-AB0A-6DA1-6D2C-1B00C8110C02}"/>
          </ac:spMkLst>
        </pc:spChg>
        <pc:spChg chg="add mod">
          <ac:chgData name="Himanshu kejdiwal" userId="06547731623c3ba4" providerId="LiveId" clId="{A425D735-9D40-4AB4-9DF0-DA5D614E1D6C}" dt="2026-01-09T09:32:35.332" v="1177"/>
          <ac:spMkLst>
            <pc:docMk/>
            <pc:sldMk cId="0" sldId="266"/>
            <ac:spMk id="228" creationId="{25DEF412-DBE6-D089-354C-18711C588350}"/>
          </ac:spMkLst>
        </pc:spChg>
        <pc:spChg chg="add del mod">
          <ac:chgData name="Himanshu kejdiwal" userId="06547731623c3ba4" providerId="LiveId" clId="{A425D735-9D40-4AB4-9DF0-DA5D614E1D6C}" dt="2026-01-09T09:33:13.826" v="1189" actId="21"/>
          <ac:spMkLst>
            <pc:docMk/>
            <pc:sldMk cId="0" sldId="266"/>
            <ac:spMk id="230" creationId="{B5A5D1A7-B2CE-2048-E5F6-329CAAA66DF8}"/>
          </ac:spMkLst>
        </pc:spChg>
        <pc:spChg chg="add del mod">
          <ac:chgData name="Himanshu kejdiwal" userId="06547731623c3ba4" providerId="LiveId" clId="{A425D735-9D40-4AB4-9DF0-DA5D614E1D6C}" dt="2026-01-09T09:33:13.826" v="1189" actId="21"/>
          <ac:spMkLst>
            <pc:docMk/>
            <pc:sldMk cId="0" sldId="266"/>
            <ac:spMk id="234" creationId="{3AD9BF36-993F-4A10-679C-8A782F2477E0}"/>
          </ac:spMkLst>
        </pc:spChg>
        <pc:spChg chg="del">
          <ac:chgData name="Himanshu kejdiwal" userId="06547731623c3ba4" providerId="LiveId" clId="{A425D735-9D40-4AB4-9DF0-DA5D614E1D6C}" dt="2026-01-09T09:33:13.826" v="1189" actId="21"/>
          <ac:spMkLst>
            <pc:docMk/>
            <pc:sldMk cId="0" sldId="266"/>
            <ac:spMk id="235" creationId="{C1A8AE7A-B2DD-A5E9-91C5-8F59FD64FE2A}"/>
          </ac:spMkLst>
        </pc:spChg>
        <pc:spChg chg="add del mod">
          <ac:chgData name="Himanshu kejdiwal" userId="06547731623c3ba4" providerId="LiveId" clId="{A425D735-9D40-4AB4-9DF0-DA5D614E1D6C}" dt="2026-01-09T09:33:13.826" v="1189" actId="21"/>
          <ac:spMkLst>
            <pc:docMk/>
            <pc:sldMk cId="0" sldId="266"/>
            <ac:spMk id="236" creationId="{9848756F-69FF-58AE-8E0A-8EEA4F33F733}"/>
          </ac:spMkLst>
        </pc:spChg>
        <pc:spChg chg="del">
          <ac:chgData name="Himanshu kejdiwal" userId="06547731623c3ba4" providerId="LiveId" clId="{A425D735-9D40-4AB4-9DF0-DA5D614E1D6C}" dt="2026-01-09T09:33:13.826" v="1189" actId="21"/>
          <ac:spMkLst>
            <pc:docMk/>
            <pc:sldMk cId="0" sldId="266"/>
            <ac:spMk id="237" creationId="{8C613E82-1197-6614-055B-40C7533DB043}"/>
          </ac:spMkLst>
        </pc:spChg>
        <pc:spChg chg="del">
          <ac:chgData name="Himanshu kejdiwal" userId="06547731623c3ba4" providerId="LiveId" clId="{A425D735-9D40-4AB4-9DF0-DA5D614E1D6C}" dt="2026-01-09T09:33:13.826" v="1189" actId="21"/>
          <ac:spMkLst>
            <pc:docMk/>
            <pc:sldMk cId="0" sldId="266"/>
            <ac:spMk id="238" creationId="{76DBA4D0-4CD1-92F9-274D-D71BA2481B87}"/>
          </ac:spMkLst>
        </pc:spChg>
        <pc:spChg chg="add mod">
          <ac:chgData name="Himanshu kejdiwal" userId="06547731623c3ba4" providerId="LiveId" clId="{A425D735-9D40-4AB4-9DF0-DA5D614E1D6C}" dt="2026-01-09T09:32:35.332" v="1177"/>
          <ac:spMkLst>
            <pc:docMk/>
            <pc:sldMk cId="0" sldId="266"/>
            <ac:spMk id="239" creationId="{FE766FFF-C16B-B629-A785-BA00F896F19F}"/>
          </ac:spMkLst>
        </pc:spChg>
        <pc:spChg chg="add mod">
          <ac:chgData name="Himanshu kejdiwal" userId="06547731623c3ba4" providerId="LiveId" clId="{A425D735-9D40-4AB4-9DF0-DA5D614E1D6C}" dt="2026-01-09T09:35:14.918" v="1303" actId="1076"/>
          <ac:spMkLst>
            <pc:docMk/>
            <pc:sldMk cId="0" sldId="266"/>
            <ac:spMk id="240" creationId="{CBEEC0BE-EF6F-0387-FEF9-2CF9E0C2AF3C}"/>
          </ac:spMkLst>
        </pc:spChg>
        <pc:spChg chg="add mod">
          <ac:chgData name="Himanshu kejdiwal" userId="06547731623c3ba4" providerId="LiveId" clId="{A425D735-9D40-4AB4-9DF0-DA5D614E1D6C}" dt="2026-01-09T09:34:03.736" v="1244" actId="1037"/>
          <ac:spMkLst>
            <pc:docMk/>
            <pc:sldMk cId="0" sldId="266"/>
            <ac:spMk id="245" creationId="{13287BDE-24BB-F343-AE0B-D071E33430C0}"/>
          </ac:spMkLst>
        </pc:spChg>
        <pc:spChg chg="mod">
          <ac:chgData name="Himanshu kejdiwal" userId="06547731623c3ba4" providerId="LiveId" clId="{A425D735-9D40-4AB4-9DF0-DA5D614E1D6C}" dt="2026-01-09T09:34:03.736" v="1244" actId="1037"/>
          <ac:spMkLst>
            <pc:docMk/>
            <pc:sldMk cId="0" sldId="266"/>
            <ac:spMk id="246" creationId="{2A93D830-2B03-ED22-D25F-9D85FAF84414}"/>
          </ac:spMkLst>
        </pc:spChg>
        <pc:spChg chg="mod">
          <ac:chgData name="Himanshu kejdiwal" userId="06547731623c3ba4" providerId="LiveId" clId="{A425D735-9D40-4AB4-9DF0-DA5D614E1D6C}" dt="2026-01-09T09:34:03.736" v="1244" actId="1037"/>
          <ac:spMkLst>
            <pc:docMk/>
            <pc:sldMk cId="0" sldId="266"/>
            <ac:spMk id="247" creationId="{B7978F8E-6E02-4D6F-9AC9-05964643DA2F}"/>
          </ac:spMkLst>
        </pc:spChg>
        <pc:spChg chg="mod">
          <ac:chgData name="Himanshu kejdiwal" userId="06547731623c3ba4" providerId="LiveId" clId="{A425D735-9D40-4AB4-9DF0-DA5D614E1D6C}" dt="2026-01-09T09:33:21.541" v="1191"/>
          <ac:spMkLst>
            <pc:docMk/>
            <pc:sldMk cId="0" sldId="266"/>
            <ac:spMk id="253" creationId="{6401B050-871A-9BA5-4092-BD0C65F056BA}"/>
          </ac:spMkLst>
        </pc:spChg>
        <pc:spChg chg="mod">
          <ac:chgData name="Himanshu kejdiwal" userId="06547731623c3ba4" providerId="LiveId" clId="{A425D735-9D40-4AB4-9DF0-DA5D614E1D6C}" dt="2026-01-09T09:33:21.541" v="1191"/>
          <ac:spMkLst>
            <pc:docMk/>
            <pc:sldMk cId="0" sldId="266"/>
            <ac:spMk id="254" creationId="{A1C99016-61EF-F789-5902-FBAF998F293A}"/>
          </ac:spMkLst>
        </pc:spChg>
        <pc:spChg chg="mod">
          <ac:chgData name="Himanshu kejdiwal" userId="06547731623c3ba4" providerId="LiveId" clId="{A425D735-9D40-4AB4-9DF0-DA5D614E1D6C}" dt="2026-01-09T09:33:21.541" v="1191"/>
          <ac:spMkLst>
            <pc:docMk/>
            <pc:sldMk cId="0" sldId="266"/>
            <ac:spMk id="257" creationId="{02AF733D-CE99-C49A-0716-AB0DE873CFC6}"/>
          </ac:spMkLst>
        </pc:spChg>
        <pc:spChg chg="mod">
          <ac:chgData name="Himanshu kejdiwal" userId="06547731623c3ba4" providerId="LiveId" clId="{A425D735-9D40-4AB4-9DF0-DA5D614E1D6C}" dt="2026-01-09T09:33:21.541" v="1191"/>
          <ac:spMkLst>
            <pc:docMk/>
            <pc:sldMk cId="0" sldId="266"/>
            <ac:spMk id="259" creationId="{0694C293-E878-E6C9-4823-5EDCF409FB9E}"/>
          </ac:spMkLst>
        </pc:spChg>
        <pc:spChg chg="mod">
          <ac:chgData name="Himanshu kejdiwal" userId="06547731623c3ba4" providerId="LiveId" clId="{A425D735-9D40-4AB4-9DF0-DA5D614E1D6C}" dt="2026-01-09T09:33:21.541" v="1191"/>
          <ac:spMkLst>
            <pc:docMk/>
            <pc:sldMk cId="0" sldId="266"/>
            <ac:spMk id="260" creationId="{BC468647-653C-4D68-5969-820E22C12197}"/>
          </ac:spMkLst>
        </pc:spChg>
        <pc:spChg chg="mod">
          <ac:chgData name="Himanshu kejdiwal" userId="06547731623c3ba4" providerId="LiveId" clId="{A425D735-9D40-4AB4-9DF0-DA5D614E1D6C}" dt="2026-01-09T09:33:21.541" v="1191"/>
          <ac:spMkLst>
            <pc:docMk/>
            <pc:sldMk cId="0" sldId="266"/>
            <ac:spMk id="262" creationId="{02EDDBEB-62AC-D9F4-8018-750E36ED9E06}"/>
          </ac:spMkLst>
        </pc:spChg>
        <pc:spChg chg="mod">
          <ac:chgData name="Himanshu kejdiwal" userId="06547731623c3ba4" providerId="LiveId" clId="{A425D735-9D40-4AB4-9DF0-DA5D614E1D6C}" dt="2026-01-09T09:33:40.962" v="1221" actId="1038"/>
          <ac:spMkLst>
            <pc:docMk/>
            <pc:sldMk cId="0" sldId="266"/>
            <ac:spMk id="266" creationId="{EB745C56-F11A-AA76-90F1-638D9E5A6BC5}"/>
          </ac:spMkLst>
        </pc:spChg>
        <pc:spChg chg="add mod">
          <ac:chgData name="Himanshu kejdiwal" userId="06547731623c3ba4" providerId="LiveId" clId="{A425D735-9D40-4AB4-9DF0-DA5D614E1D6C}" dt="2026-01-09T09:34:03.736" v="1244" actId="1037"/>
          <ac:spMkLst>
            <pc:docMk/>
            <pc:sldMk cId="0" sldId="266"/>
            <ac:spMk id="268" creationId="{25DEF412-DBE6-D089-354C-18711C588350}"/>
          </ac:spMkLst>
        </pc:spChg>
        <pc:spChg chg="mod">
          <ac:chgData name="Himanshu kejdiwal" userId="06547731623c3ba4" providerId="LiveId" clId="{A425D735-9D40-4AB4-9DF0-DA5D614E1D6C}" dt="2026-01-09T09:34:03.736" v="1244" actId="1037"/>
          <ac:spMkLst>
            <pc:docMk/>
            <pc:sldMk cId="0" sldId="266"/>
            <ac:spMk id="269" creationId="{176FF292-BCCF-CC67-8824-2F7F51C1D8ED}"/>
          </ac:spMkLst>
        </pc:spChg>
        <pc:spChg chg="mod">
          <ac:chgData name="Himanshu kejdiwal" userId="06547731623c3ba4" providerId="LiveId" clId="{A425D735-9D40-4AB4-9DF0-DA5D614E1D6C}" dt="2026-01-09T09:34:03.736" v="1244" actId="1037"/>
          <ac:spMkLst>
            <pc:docMk/>
            <pc:sldMk cId="0" sldId="266"/>
            <ac:spMk id="270" creationId="{B5A5D1A7-B2CE-2048-E5F6-329CAAA66DF8}"/>
          </ac:spMkLst>
        </pc:spChg>
        <pc:spChg chg="mod">
          <ac:chgData name="Himanshu kejdiwal" userId="06547731623c3ba4" providerId="LiveId" clId="{A425D735-9D40-4AB4-9DF0-DA5D614E1D6C}" dt="2026-01-09T09:33:40.962" v="1221" actId="1038"/>
          <ac:spMkLst>
            <pc:docMk/>
            <pc:sldMk cId="0" sldId="266"/>
            <ac:spMk id="274" creationId="{3AD9BF36-993F-4A10-679C-8A782F2477E0}"/>
          </ac:spMkLst>
        </pc:spChg>
        <pc:spChg chg="add mod">
          <ac:chgData name="Himanshu kejdiwal" userId="06547731623c3ba4" providerId="LiveId" clId="{A425D735-9D40-4AB4-9DF0-DA5D614E1D6C}" dt="2026-01-09T09:33:21.541" v="1191"/>
          <ac:spMkLst>
            <pc:docMk/>
            <pc:sldMk cId="0" sldId="266"/>
            <ac:spMk id="275" creationId="{C1A8AE7A-B2DD-A5E9-91C5-8F59FD64FE2A}"/>
          </ac:spMkLst>
        </pc:spChg>
        <pc:spChg chg="add mod">
          <ac:chgData name="Himanshu kejdiwal" userId="06547731623c3ba4" providerId="LiveId" clId="{A425D735-9D40-4AB4-9DF0-DA5D614E1D6C}" dt="2026-01-09T09:33:40.962" v="1221" actId="1038"/>
          <ac:spMkLst>
            <pc:docMk/>
            <pc:sldMk cId="0" sldId="266"/>
            <ac:spMk id="276" creationId="{9848756F-69FF-58AE-8E0A-8EEA4F33F733}"/>
          </ac:spMkLst>
        </pc:spChg>
        <pc:spChg chg="mod">
          <ac:chgData name="Himanshu kejdiwal" userId="06547731623c3ba4" providerId="LiveId" clId="{A425D735-9D40-4AB4-9DF0-DA5D614E1D6C}" dt="2026-01-09T09:33:40.962" v="1221" actId="1038"/>
          <ac:spMkLst>
            <pc:docMk/>
            <pc:sldMk cId="0" sldId="266"/>
            <ac:spMk id="277" creationId="{8C613E82-1197-6614-055B-40C7533DB043}"/>
          </ac:spMkLst>
        </pc:spChg>
        <pc:spChg chg="mod">
          <ac:chgData name="Himanshu kejdiwal" userId="06547731623c3ba4" providerId="LiveId" clId="{A425D735-9D40-4AB4-9DF0-DA5D614E1D6C}" dt="2026-01-09T09:33:40.962" v="1221" actId="1038"/>
          <ac:spMkLst>
            <pc:docMk/>
            <pc:sldMk cId="0" sldId="266"/>
            <ac:spMk id="278" creationId="{76DBA4D0-4CD1-92F9-274D-D71BA2481B87}"/>
          </ac:spMkLst>
        </pc:spChg>
        <pc:spChg chg="add mod">
          <ac:chgData name="Himanshu kejdiwal" userId="06547731623c3ba4" providerId="LiveId" clId="{A425D735-9D40-4AB4-9DF0-DA5D614E1D6C}" dt="2026-01-09T09:35:07.030" v="1298" actId="1037"/>
          <ac:spMkLst>
            <pc:docMk/>
            <pc:sldMk cId="0" sldId="266"/>
            <ac:spMk id="280" creationId="{C7293933-662F-D592-FF14-A7F8A06A77B9}"/>
          </ac:spMkLst>
        </pc:spChg>
        <pc:spChg chg="add mod">
          <ac:chgData name="Himanshu kejdiwal" userId="06547731623c3ba4" providerId="LiveId" clId="{A425D735-9D40-4AB4-9DF0-DA5D614E1D6C}" dt="2026-01-09T09:35:48.723" v="1331" actId="1076"/>
          <ac:spMkLst>
            <pc:docMk/>
            <pc:sldMk cId="0" sldId="266"/>
            <ac:spMk id="281" creationId="{E2258420-D823-C31A-1386-98E85657A7CE}"/>
          </ac:spMkLst>
        </pc:spChg>
        <pc:grpChg chg="mod">
          <ac:chgData name="Himanshu kejdiwal" userId="06547731623c3ba4" providerId="LiveId" clId="{A425D735-9D40-4AB4-9DF0-DA5D614E1D6C}" dt="2026-01-09T09:19:45.592" v="595" actId="164"/>
          <ac:grpSpMkLst>
            <pc:docMk/>
            <pc:sldMk cId="0" sldId="266"/>
            <ac:grpSpMk id="57" creationId="{EA0CE49F-C40A-2110-13B8-684E5EB08121}"/>
          </ac:grpSpMkLst>
        </pc:grpChg>
        <pc:grpChg chg="add mod">
          <ac:chgData name="Himanshu kejdiwal" userId="06547731623c3ba4" providerId="LiveId" clId="{A425D735-9D40-4AB4-9DF0-DA5D614E1D6C}" dt="2026-01-09T09:19:48.304" v="596" actId="1076"/>
          <ac:grpSpMkLst>
            <pc:docMk/>
            <pc:sldMk cId="0" sldId="266"/>
            <ac:grpSpMk id="137" creationId="{71FB7C6C-3E19-4FD5-ECAA-2E1B9814BE4C}"/>
          </ac:grpSpMkLst>
        </pc:grpChg>
        <pc:picChg chg="add mod modCrop">
          <ac:chgData name="Himanshu kejdiwal" userId="06547731623c3ba4" providerId="LiveId" clId="{A425D735-9D40-4AB4-9DF0-DA5D614E1D6C}" dt="2026-01-09T09:06:52.634" v="212" actId="14100"/>
          <ac:picMkLst>
            <pc:docMk/>
            <pc:sldMk cId="0" sldId="266"/>
            <ac:picMk id="11" creationId="{3CC67C83-2944-8DA0-3A1C-0C4CCE00AC50}"/>
          </ac:picMkLst>
        </pc:picChg>
        <pc:picChg chg="add mod">
          <ac:chgData name="Himanshu kejdiwal" userId="06547731623c3ba4" providerId="LiveId" clId="{A425D735-9D40-4AB4-9DF0-DA5D614E1D6C}" dt="2026-01-09T09:08:27.657" v="219" actId="14100"/>
          <ac:picMkLst>
            <pc:docMk/>
            <pc:sldMk cId="0" sldId="266"/>
            <ac:picMk id="13" creationId="{98DCA58C-B63E-712A-66BC-939ECB77B980}"/>
          </ac:picMkLst>
        </pc:picChg>
        <pc:picChg chg="mod">
          <ac:chgData name="Himanshu kejdiwal" userId="06547731623c3ba4" providerId="LiveId" clId="{A425D735-9D40-4AB4-9DF0-DA5D614E1D6C}" dt="2026-01-09T09:21:45.170" v="701" actId="1036"/>
          <ac:picMkLst>
            <pc:docMk/>
            <pc:sldMk cId="0" sldId="266"/>
            <ac:picMk id="29" creationId="{A3F5BAC0-5F69-B3BB-FAAF-69941C720531}"/>
          </ac:picMkLst>
        </pc:picChg>
        <pc:picChg chg="mod">
          <ac:chgData name="Himanshu kejdiwal" userId="06547731623c3ba4" providerId="LiveId" clId="{A425D735-9D40-4AB4-9DF0-DA5D614E1D6C}" dt="2026-01-09T09:19:45.592" v="595" actId="164"/>
          <ac:picMkLst>
            <pc:docMk/>
            <pc:sldMk cId="0" sldId="266"/>
            <ac:picMk id="30" creationId="{A061B68E-501B-6B5C-8F7E-59CD2B6FB549}"/>
          </ac:picMkLst>
        </pc:picChg>
        <pc:picChg chg="mod">
          <ac:chgData name="Himanshu kejdiwal" userId="06547731623c3ba4" providerId="LiveId" clId="{A425D735-9D40-4AB4-9DF0-DA5D614E1D6C}" dt="2026-01-09T09:21:59.593" v="721" actId="1036"/>
          <ac:picMkLst>
            <pc:docMk/>
            <pc:sldMk cId="0" sldId="266"/>
            <ac:picMk id="33" creationId="{264FA5E9-BC80-A2FF-6168-C8AE6DDD6688}"/>
          </ac:picMkLst>
        </pc:picChg>
        <pc:picChg chg="mod">
          <ac:chgData name="Himanshu kejdiwal" userId="06547731623c3ba4" providerId="LiveId" clId="{A425D735-9D40-4AB4-9DF0-DA5D614E1D6C}" dt="2026-01-09T09:20:07.875" v="632" actId="1076"/>
          <ac:picMkLst>
            <pc:docMk/>
            <pc:sldMk cId="0" sldId="266"/>
            <ac:picMk id="34" creationId="{1B714D37-1A7F-D2C4-C7AD-E4A10D084D5A}"/>
          </ac:picMkLst>
        </pc:picChg>
        <pc:picChg chg="mod">
          <ac:chgData name="Himanshu kejdiwal" userId="06547731623c3ba4" providerId="LiveId" clId="{A425D735-9D40-4AB4-9DF0-DA5D614E1D6C}" dt="2026-01-09T09:20:10.472" v="633" actId="1076"/>
          <ac:picMkLst>
            <pc:docMk/>
            <pc:sldMk cId="0" sldId="266"/>
            <ac:picMk id="35" creationId="{D6F7FF7A-00D9-E54A-7B6D-A59D5FE435C2}"/>
          </ac:picMkLst>
        </pc:picChg>
        <pc:picChg chg="del mod">
          <ac:chgData name="Himanshu kejdiwal" userId="06547731623c3ba4" providerId="LiveId" clId="{A425D735-9D40-4AB4-9DF0-DA5D614E1D6C}" dt="2026-01-09T09:20:14.221" v="635" actId="478"/>
          <ac:picMkLst>
            <pc:docMk/>
            <pc:sldMk cId="0" sldId="266"/>
            <ac:picMk id="36" creationId="{A4B92A99-D444-2830-45C8-D1703A72C7A5}"/>
          </ac:picMkLst>
        </pc:picChg>
        <pc:picChg chg="del">
          <ac:chgData name="Himanshu kejdiwal" userId="06547731623c3ba4" providerId="LiveId" clId="{A425D735-9D40-4AB4-9DF0-DA5D614E1D6C}" dt="2026-01-09T09:25:30.969" v="939" actId="478"/>
          <ac:picMkLst>
            <pc:docMk/>
            <pc:sldMk cId="0" sldId="266"/>
            <ac:picMk id="37" creationId="{7ABE7D5C-2A99-9414-9DAE-420C987FF5BC}"/>
          </ac:picMkLst>
        </pc:picChg>
        <pc:picChg chg="del">
          <ac:chgData name="Himanshu kejdiwal" userId="06547731623c3ba4" providerId="LiveId" clId="{A425D735-9D40-4AB4-9DF0-DA5D614E1D6C}" dt="2026-01-09T09:25:30.969" v="939" actId="478"/>
          <ac:picMkLst>
            <pc:docMk/>
            <pc:sldMk cId="0" sldId="266"/>
            <ac:picMk id="38" creationId="{926D2EDD-4CCB-4DEE-B06C-FAA414C0D6AF}"/>
          </ac:picMkLst>
        </pc:picChg>
        <pc:picChg chg="del">
          <ac:chgData name="Himanshu kejdiwal" userId="06547731623c3ba4" providerId="LiveId" clId="{A425D735-9D40-4AB4-9DF0-DA5D614E1D6C}" dt="2026-01-09T09:25:30.969" v="939" actId="478"/>
          <ac:picMkLst>
            <pc:docMk/>
            <pc:sldMk cId="0" sldId="266"/>
            <ac:picMk id="39" creationId="{791E5C04-AEA6-3082-F050-D82EA4C324A0}"/>
          </ac:picMkLst>
        </pc:picChg>
        <pc:picChg chg="del">
          <ac:chgData name="Himanshu kejdiwal" userId="06547731623c3ba4" providerId="LiveId" clId="{A425D735-9D40-4AB4-9DF0-DA5D614E1D6C}" dt="2026-01-09T09:25:30.969" v="939" actId="478"/>
          <ac:picMkLst>
            <pc:docMk/>
            <pc:sldMk cId="0" sldId="266"/>
            <ac:picMk id="40" creationId="{D8219376-7ABD-6BAB-076E-9242791902C9}"/>
          </ac:picMkLst>
        </pc:picChg>
        <pc:picChg chg="add mod">
          <ac:chgData name="Himanshu kejdiwal" userId="06547731623c3ba4" providerId="LiveId" clId="{A425D735-9D40-4AB4-9DF0-DA5D614E1D6C}" dt="2026-01-09T09:18:13.549" v="589" actId="571"/>
          <ac:picMkLst>
            <pc:docMk/>
            <pc:sldMk cId="0" sldId="266"/>
            <ac:picMk id="136" creationId="{C6CD44A2-456D-2045-EC87-C3D4CCF48001}"/>
          </ac:picMkLst>
        </pc:picChg>
        <pc:picChg chg="add mod">
          <ac:chgData name="Himanshu kejdiwal" userId="06547731623c3ba4" providerId="LiveId" clId="{A425D735-9D40-4AB4-9DF0-DA5D614E1D6C}" dt="2026-01-09T09:31:41.621" v="1169" actId="1036"/>
          <ac:picMkLst>
            <pc:docMk/>
            <pc:sldMk cId="0" sldId="266"/>
            <ac:picMk id="143" creationId="{EE87DA59-C122-DE3A-5F13-6BCFFCE76298}"/>
          </ac:picMkLst>
        </pc:picChg>
        <pc:picChg chg="add mod">
          <ac:chgData name="Himanshu kejdiwal" userId="06547731623c3ba4" providerId="LiveId" clId="{A425D735-9D40-4AB4-9DF0-DA5D614E1D6C}" dt="2026-01-09T09:31:41.621" v="1169" actId="1036"/>
          <ac:picMkLst>
            <pc:docMk/>
            <pc:sldMk cId="0" sldId="266"/>
            <ac:picMk id="144" creationId="{61AEDBA5-B5F5-9E7E-9DEC-FB8AFB490BBB}"/>
          </ac:picMkLst>
        </pc:picChg>
        <pc:picChg chg="add mod">
          <ac:chgData name="Himanshu kejdiwal" userId="06547731623c3ba4" providerId="LiveId" clId="{A425D735-9D40-4AB4-9DF0-DA5D614E1D6C}" dt="2026-01-09T09:31:41.621" v="1169" actId="1036"/>
          <ac:picMkLst>
            <pc:docMk/>
            <pc:sldMk cId="0" sldId="266"/>
            <ac:picMk id="145" creationId="{15373869-30CC-2F60-A32C-7A184CAEA20C}"/>
          </ac:picMkLst>
        </pc:picChg>
        <pc:picChg chg="add mod">
          <ac:chgData name="Himanshu kejdiwal" userId="06547731623c3ba4" providerId="LiveId" clId="{A425D735-9D40-4AB4-9DF0-DA5D614E1D6C}" dt="2026-01-09T09:31:37.307" v="1147" actId="571"/>
          <ac:picMkLst>
            <pc:docMk/>
            <pc:sldMk cId="0" sldId="266"/>
            <ac:picMk id="154" creationId="{E948064E-0B8A-74C7-4445-7276F5F5E136}"/>
          </ac:picMkLst>
        </pc:picChg>
        <pc:picChg chg="add mod">
          <ac:chgData name="Himanshu kejdiwal" userId="06547731623c3ba4" providerId="LiveId" clId="{A425D735-9D40-4AB4-9DF0-DA5D614E1D6C}" dt="2026-01-09T09:31:37.307" v="1147" actId="571"/>
          <ac:picMkLst>
            <pc:docMk/>
            <pc:sldMk cId="0" sldId="266"/>
            <ac:picMk id="155" creationId="{129753A1-AD95-05C9-3C8E-BCE220031B1A}"/>
          </ac:picMkLst>
        </pc:picChg>
        <pc:picChg chg="add mod">
          <ac:chgData name="Himanshu kejdiwal" userId="06547731623c3ba4" providerId="LiveId" clId="{A425D735-9D40-4AB4-9DF0-DA5D614E1D6C}" dt="2026-01-09T09:31:37.307" v="1147" actId="571"/>
          <ac:picMkLst>
            <pc:docMk/>
            <pc:sldMk cId="0" sldId="266"/>
            <ac:picMk id="156" creationId="{314E328F-D324-C65A-64AA-80802A364679}"/>
          </ac:picMkLst>
        </pc:picChg>
        <pc:picChg chg="add mod">
          <ac:chgData name="Himanshu kejdiwal" userId="06547731623c3ba4" providerId="LiveId" clId="{A425D735-9D40-4AB4-9DF0-DA5D614E1D6C}" dt="2026-01-09T09:33:07.083" v="1188" actId="1076"/>
          <ac:picMkLst>
            <pc:docMk/>
            <pc:sldMk cId="0" sldId="266"/>
            <ac:picMk id="165" creationId="{6B514D13-A218-3C0F-6086-7491AE0FFD81}"/>
          </ac:picMkLst>
        </pc:picChg>
        <pc:picChg chg="mod">
          <ac:chgData name="Himanshu kejdiwal" userId="06547731623c3ba4" providerId="LiveId" clId="{A425D735-9D40-4AB4-9DF0-DA5D614E1D6C}" dt="2026-01-09T09:34:03.736" v="1244" actId="1037"/>
          <ac:picMkLst>
            <pc:docMk/>
            <pc:sldMk cId="0" sldId="266"/>
            <ac:picMk id="242" creationId="{264FA5E9-BC80-A2FF-6168-C8AE6DDD6688}"/>
          </ac:picMkLst>
        </pc:picChg>
        <pc:picChg chg="mod">
          <ac:chgData name="Himanshu kejdiwal" userId="06547731623c3ba4" providerId="LiveId" clId="{A425D735-9D40-4AB4-9DF0-DA5D614E1D6C}" dt="2026-01-09T09:34:03.736" v="1244" actId="1037"/>
          <ac:picMkLst>
            <pc:docMk/>
            <pc:sldMk cId="0" sldId="266"/>
            <ac:picMk id="243" creationId="{1B714D37-1A7F-D2C4-C7AD-E4A10D084D5A}"/>
          </ac:picMkLst>
        </pc:picChg>
        <pc:picChg chg="mod">
          <ac:chgData name="Himanshu kejdiwal" userId="06547731623c3ba4" providerId="LiveId" clId="{A425D735-9D40-4AB4-9DF0-DA5D614E1D6C}" dt="2026-01-09T09:34:03.736" v="1244" actId="1037"/>
          <ac:picMkLst>
            <pc:docMk/>
            <pc:sldMk cId="0" sldId="266"/>
            <ac:picMk id="244" creationId="{D6F7FF7A-00D9-E54A-7B6D-A59D5FE435C2}"/>
          </ac:picMkLst>
        </pc:picChg>
      </pc:sldChg>
      <pc:sldChg chg="addSp delSp modSp mod ord">
        <pc:chgData name="Himanshu kejdiwal" userId="06547731623c3ba4" providerId="LiveId" clId="{A425D735-9D40-4AB4-9DF0-DA5D614E1D6C}" dt="2026-01-10T06:45:41.062" v="2898"/>
        <pc:sldMkLst>
          <pc:docMk/>
          <pc:sldMk cId="0" sldId="267"/>
        </pc:sldMkLst>
        <pc:spChg chg="add mod">
          <ac:chgData name="Himanshu kejdiwal" userId="06547731623c3ba4" providerId="LiveId" clId="{A425D735-9D40-4AB4-9DF0-DA5D614E1D6C}" dt="2026-01-10T05:58:30.323" v="1405" actId="313"/>
          <ac:spMkLst>
            <pc:docMk/>
            <pc:sldMk cId="0" sldId="267"/>
            <ac:spMk id="3" creationId="{FB163C3E-C260-3628-5D6B-6BDC1B888FFB}"/>
          </ac:spMkLst>
        </pc:spChg>
        <pc:spChg chg="add mod">
          <ac:chgData name="Himanshu kejdiwal" userId="06547731623c3ba4" providerId="LiveId" clId="{A425D735-9D40-4AB4-9DF0-DA5D614E1D6C}" dt="2026-01-10T06:45:22.067" v="2893" actId="1036"/>
          <ac:spMkLst>
            <pc:docMk/>
            <pc:sldMk cId="0" sldId="267"/>
            <ac:spMk id="4" creationId="{594608D1-568D-BB5B-C627-6EC54C54659B}"/>
          </ac:spMkLst>
        </pc:spChg>
        <pc:spChg chg="add mod">
          <ac:chgData name="Himanshu kejdiwal" userId="06547731623c3ba4" providerId="LiveId" clId="{A425D735-9D40-4AB4-9DF0-DA5D614E1D6C}" dt="2026-01-10T06:31:21.841" v="2205" actId="14100"/>
          <ac:spMkLst>
            <pc:docMk/>
            <pc:sldMk cId="0" sldId="267"/>
            <ac:spMk id="5" creationId="{96374F75-8A2B-C598-1CCA-87C14C7E15B2}"/>
          </ac:spMkLst>
        </pc:spChg>
        <pc:spChg chg="add mod">
          <ac:chgData name="Himanshu kejdiwal" userId="06547731623c3ba4" providerId="LiveId" clId="{A425D735-9D40-4AB4-9DF0-DA5D614E1D6C}" dt="2026-01-10T06:31:16.410" v="2204" actId="14100"/>
          <ac:spMkLst>
            <pc:docMk/>
            <pc:sldMk cId="0" sldId="267"/>
            <ac:spMk id="6" creationId="{A0AC7DF7-23BF-2256-6041-10241F0F345B}"/>
          </ac:spMkLst>
        </pc:spChg>
        <pc:spChg chg="add mod">
          <ac:chgData name="Himanshu kejdiwal" userId="06547731623c3ba4" providerId="LiveId" clId="{A425D735-9D40-4AB4-9DF0-DA5D614E1D6C}" dt="2026-01-10T06:13:36.899" v="1562" actId="207"/>
          <ac:spMkLst>
            <pc:docMk/>
            <pc:sldMk cId="0" sldId="267"/>
            <ac:spMk id="7" creationId="{9B9500EC-AED3-F550-4696-1A20F8BA18DC}"/>
          </ac:spMkLst>
        </pc:spChg>
        <pc:spChg chg="add mod">
          <ac:chgData name="Himanshu kejdiwal" userId="06547731623c3ba4" providerId="LiveId" clId="{A425D735-9D40-4AB4-9DF0-DA5D614E1D6C}" dt="2026-01-10T06:13:36.899" v="1562" actId="207"/>
          <ac:spMkLst>
            <pc:docMk/>
            <pc:sldMk cId="0" sldId="267"/>
            <ac:spMk id="8" creationId="{A602C123-06F5-835D-568F-25C009055DBE}"/>
          </ac:spMkLst>
        </pc:spChg>
        <pc:spChg chg="add mod">
          <ac:chgData name="Himanshu kejdiwal" userId="06547731623c3ba4" providerId="LiveId" clId="{A425D735-9D40-4AB4-9DF0-DA5D614E1D6C}" dt="2026-01-10T06:45:22.067" v="2893" actId="1036"/>
          <ac:spMkLst>
            <pc:docMk/>
            <pc:sldMk cId="0" sldId="267"/>
            <ac:spMk id="9" creationId="{910814AF-1667-8E92-AD21-63969E94BC7A}"/>
          </ac:spMkLst>
        </pc:spChg>
        <pc:spChg chg="add mod">
          <ac:chgData name="Himanshu kejdiwal" userId="06547731623c3ba4" providerId="LiveId" clId="{A425D735-9D40-4AB4-9DF0-DA5D614E1D6C}" dt="2026-01-10T06:24:24.775" v="1936" actId="255"/>
          <ac:spMkLst>
            <pc:docMk/>
            <pc:sldMk cId="0" sldId="267"/>
            <ac:spMk id="10" creationId="{12BE0306-EE47-81CC-423D-08EF7411ACCF}"/>
          </ac:spMkLst>
        </pc:spChg>
        <pc:spChg chg="add mod">
          <ac:chgData name="Himanshu kejdiwal" userId="06547731623c3ba4" providerId="LiveId" clId="{A425D735-9D40-4AB4-9DF0-DA5D614E1D6C}" dt="2026-01-10T06:26:26.025" v="2058" actId="255"/>
          <ac:spMkLst>
            <pc:docMk/>
            <pc:sldMk cId="0" sldId="267"/>
            <ac:spMk id="11" creationId="{12C0EA9D-5D0D-379D-EEE7-F8E3F2ACB548}"/>
          </ac:spMkLst>
        </pc:spChg>
        <pc:spChg chg="add mod">
          <ac:chgData name="Himanshu kejdiwal" userId="06547731623c3ba4" providerId="LiveId" clId="{A425D735-9D40-4AB4-9DF0-DA5D614E1D6C}" dt="2026-01-10T06:45:22.067" v="2893" actId="1036"/>
          <ac:spMkLst>
            <pc:docMk/>
            <pc:sldMk cId="0" sldId="267"/>
            <ac:spMk id="12" creationId="{F01A912C-B4F5-7515-2AF8-76A0209C0F94}"/>
          </ac:spMkLst>
        </pc:spChg>
        <pc:spChg chg="add mod">
          <ac:chgData name="Himanshu kejdiwal" userId="06547731623c3ba4" providerId="LiveId" clId="{A425D735-9D40-4AB4-9DF0-DA5D614E1D6C}" dt="2026-01-10T06:24:53.059" v="1961" actId="1036"/>
          <ac:spMkLst>
            <pc:docMk/>
            <pc:sldMk cId="0" sldId="267"/>
            <ac:spMk id="13" creationId="{27FA9B27-C128-28F0-CB04-94E7AD18F0C2}"/>
          </ac:spMkLst>
        </pc:spChg>
        <pc:spChg chg="add mod">
          <ac:chgData name="Himanshu kejdiwal" userId="06547731623c3ba4" providerId="LiveId" clId="{A425D735-9D40-4AB4-9DF0-DA5D614E1D6C}" dt="2026-01-10T06:45:22.067" v="2893" actId="1036"/>
          <ac:spMkLst>
            <pc:docMk/>
            <pc:sldMk cId="0" sldId="267"/>
            <ac:spMk id="14" creationId="{78C6D12F-112F-5707-D74C-B9509B3244FA}"/>
          </ac:spMkLst>
        </pc:spChg>
        <pc:spChg chg="add mod">
          <ac:chgData name="Himanshu kejdiwal" userId="06547731623c3ba4" providerId="LiveId" clId="{A425D735-9D40-4AB4-9DF0-DA5D614E1D6C}" dt="2026-01-10T06:24:24.775" v="1936" actId="255"/>
          <ac:spMkLst>
            <pc:docMk/>
            <pc:sldMk cId="0" sldId="267"/>
            <ac:spMk id="15" creationId="{C47A0742-9332-FDDB-D28D-D38A94B3D240}"/>
          </ac:spMkLst>
        </pc:spChg>
        <pc:spChg chg="add mod">
          <ac:chgData name="Himanshu kejdiwal" userId="06547731623c3ba4" providerId="LiveId" clId="{A425D735-9D40-4AB4-9DF0-DA5D614E1D6C}" dt="2026-01-10T06:45:22.067" v="2893" actId="1036"/>
          <ac:spMkLst>
            <pc:docMk/>
            <pc:sldMk cId="0" sldId="267"/>
            <ac:spMk id="16" creationId="{2CCCAB2E-9F0C-4CA7-8210-589A2632A923}"/>
          </ac:spMkLst>
        </pc:spChg>
        <pc:spChg chg="add mod">
          <ac:chgData name="Himanshu kejdiwal" userId="06547731623c3ba4" providerId="LiveId" clId="{A425D735-9D40-4AB4-9DF0-DA5D614E1D6C}" dt="2026-01-10T06:45:22.067" v="2893" actId="1036"/>
          <ac:spMkLst>
            <pc:docMk/>
            <pc:sldMk cId="0" sldId="267"/>
            <ac:spMk id="17" creationId="{BBF1D474-C2D0-61B5-1297-CFE4454967AB}"/>
          </ac:spMkLst>
        </pc:spChg>
        <pc:spChg chg="add mod">
          <ac:chgData name="Himanshu kejdiwal" userId="06547731623c3ba4" providerId="LiveId" clId="{A425D735-9D40-4AB4-9DF0-DA5D614E1D6C}" dt="2026-01-10T06:25:29.758" v="2015" actId="255"/>
          <ac:spMkLst>
            <pc:docMk/>
            <pc:sldMk cId="0" sldId="267"/>
            <ac:spMk id="18" creationId="{B9D2D292-2A10-C19D-0158-F2B3B9D23DD6}"/>
          </ac:spMkLst>
        </pc:spChg>
        <pc:spChg chg="add mod">
          <ac:chgData name="Himanshu kejdiwal" userId="06547731623c3ba4" providerId="LiveId" clId="{A425D735-9D40-4AB4-9DF0-DA5D614E1D6C}" dt="2026-01-10T06:45:22.067" v="2893" actId="1036"/>
          <ac:spMkLst>
            <pc:docMk/>
            <pc:sldMk cId="0" sldId="267"/>
            <ac:spMk id="19" creationId="{0002DD38-2200-C66F-22ED-B261D82CC72C}"/>
          </ac:spMkLst>
        </pc:spChg>
        <pc:spChg chg="add mod">
          <ac:chgData name="Himanshu kejdiwal" userId="06547731623c3ba4" providerId="LiveId" clId="{A425D735-9D40-4AB4-9DF0-DA5D614E1D6C}" dt="2026-01-10T06:25:14.455" v="1988" actId="1035"/>
          <ac:spMkLst>
            <pc:docMk/>
            <pc:sldMk cId="0" sldId="267"/>
            <ac:spMk id="20" creationId="{6AD3415E-3145-C3F6-EC95-B7C77A95E508}"/>
          </ac:spMkLst>
        </pc:spChg>
        <pc:spChg chg="add mod">
          <ac:chgData name="Himanshu kejdiwal" userId="06547731623c3ba4" providerId="LiveId" clId="{A425D735-9D40-4AB4-9DF0-DA5D614E1D6C}" dt="2026-01-10T06:25:44.351" v="2017" actId="255"/>
          <ac:spMkLst>
            <pc:docMk/>
            <pc:sldMk cId="0" sldId="267"/>
            <ac:spMk id="21" creationId="{354CE8D2-9A46-3967-144C-3EE0727237BC}"/>
          </ac:spMkLst>
        </pc:spChg>
        <pc:spChg chg="add mod">
          <ac:chgData name="Himanshu kejdiwal" userId="06547731623c3ba4" providerId="LiveId" clId="{A425D735-9D40-4AB4-9DF0-DA5D614E1D6C}" dt="2026-01-10T06:36:06.238" v="2444" actId="207"/>
          <ac:spMkLst>
            <pc:docMk/>
            <pc:sldMk cId="0" sldId="267"/>
            <ac:spMk id="22" creationId="{BF98EECE-966F-7905-0CC4-B40563048D07}"/>
          </ac:spMkLst>
        </pc:spChg>
        <pc:spChg chg="add mod">
          <ac:chgData name="Himanshu kejdiwal" userId="06547731623c3ba4" providerId="LiveId" clId="{A425D735-9D40-4AB4-9DF0-DA5D614E1D6C}" dt="2026-01-10T06:36:06.238" v="2444" actId="207"/>
          <ac:spMkLst>
            <pc:docMk/>
            <pc:sldMk cId="0" sldId="267"/>
            <ac:spMk id="23" creationId="{7E4256DF-80ED-8B6A-38C2-82127D56CC7A}"/>
          </ac:spMkLst>
        </pc:spChg>
        <pc:spChg chg="add mod">
          <ac:chgData name="Himanshu kejdiwal" userId="06547731623c3ba4" providerId="LiveId" clId="{A425D735-9D40-4AB4-9DF0-DA5D614E1D6C}" dt="2026-01-10T06:45:22.067" v="2893" actId="1036"/>
          <ac:spMkLst>
            <pc:docMk/>
            <pc:sldMk cId="0" sldId="267"/>
            <ac:spMk id="24" creationId="{82E61CA6-B47D-6993-4F5B-3750EDB8EC1A}"/>
          </ac:spMkLst>
        </pc:spChg>
        <pc:spChg chg="add mod">
          <ac:chgData name="Himanshu kejdiwal" userId="06547731623c3ba4" providerId="LiveId" clId="{A425D735-9D40-4AB4-9DF0-DA5D614E1D6C}" dt="2026-01-10T06:29:41.992" v="2178" actId="20577"/>
          <ac:spMkLst>
            <pc:docMk/>
            <pc:sldMk cId="0" sldId="267"/>
            <ac:spMk id="25" creationId="{53FDDF3C-1AC2-28D3-B1C4-474BAF411C6E}"/>
          </ac:spMkLst>
        </pc:spChg>
        <pc:spChg chg="add mod">
          <ac:chgData name="Himanshu kejdiwal" userId="06547731623c3ba4" providerId="LiveId" clId="{A425D735-9D40-4AB4-9DF0-DA5D614E1D6C}" dt="2026-01-10T06:30:40.570" v="2193" actId="20577"/>
          <ac:spMkLst>
            <pc:docMk/>
            <pc:sldMk cId="0" sldId="267"/>
            <ac:spMk id="26" creationId="{28D072B4-F9D6-B35F-53CE-C779B8B8EAA3}"/>
          </ac:spMkLst>
        </pc:spChg>
        <pc:spChg chg="add mod">
          <ac:chgData name="Himanshu kejdiwal" userId="06547731623c3ba4" providerId="LiveId" clId="{A425D735-9D40-4AB4-9DF0-DA5D614E1D6C}" dt="2026-01-10T06:45:22.067" v="2893" actId="1036"/>
          <ac:spMkLst>
            <pc:docMk/>
            <pc:sldMk cId="0" sldId="267"/>
            <ac:spMk id="27" creationId="{074D67FB-3844-910C-C3AD-AFA70F5D3D10}"/>
          </ac:spMkLst>
        </pc:spChg>
        <pc:spChg chg="add mod">
          <ac:chgData name="Himanshu kejdiwal" userId="06547731623c3ba4" providerId="LiveId" clId="{A425D735-9D40-4AB4-9DF0-DA5D614E1D6C}" dt="2026-01-10T06:45:22.067" v="2893" actId="1036"/>
          <ac:spMkLst>
            <pc:docMk/>
            <pc:sldMk cId="0" sldId="267"/>
            <ac:spMk id="28" creationId="{6644A08A-2820-01F8-B097-657C2F25B77E}"/>
          </ac:spMkLst>
        </pc:spChg>
        <pc:spChg chg="mod">
          <ac:chgData name="Himanshu kejdiwal" userId="06547731623c3ba4" providerId="LiveId" clId="{A425D735-9D40-4AB4-9DF0-DA5D614E1D6C}" dt="2026-01-10T06:44:07.067" v="2868" actId="1036"/>
          <ac:spMkLst>
            <pc:docMk/>
            <pc:sldMk cId="0" sldId="267"/>
            <ac:spMk id="29" creationId="{F371DEEF-5644-0C72-59D7-2584BCDFD569}"/>
          </ac:spMkLst>
        </pc:spChg>
        <pc:spChg chg="mod">
          <ac:chgData name="Himanshu kejdiwal" userId="06547731623c3ba4" providerId="LiveId" clId="{A425D735-9D40-4AB4-9DF0-DA5D614E1D6C}" dt="2026-01-10T06:41:35.729" v="2629" actId="255"/>
          <ac:spMkLst>
            <pc:docMk/>
            <pc:sldMk cId="0" sldId="267"/>
            <ac:spMk id="32" creationId="{DC129D3F-E124-9093-1984-BE8D6DDAF0FA}"/>
          </ac:spMkLst>
        </pc:spChg>
        <pc:spChg chg="mod">
          <ac:chgData name="Himanshu kejdiwal" userId="06547731623c3ba4" providerId="LiveId" clId="{A425D735-9D40-4AB4-9DF0-DA5D614E1D6C}" dt="2026-01-10T06:36:47.549" v="2445"/>
          <ac:spMkLst>
            <pc:docMk/>
            <pc:sldMk cId="0" sldId="267"/>
            <ac:spMk id="34" creationId="{A4F41538-CD85-DD87-0873-37A16E76EA9E}"/>
          </ac:spMkLst>
        </pc:spChg>
        <pc:spChg chg="mod">
          <ac:chgData name="Himanshu kejdiwal" userId="06547731623c3ba4" providerId="LiveId" clId="{A425D735-9D40-4AB4-9DF0-DA5D614E1D6C}" dt="2026-01-10T06:40:10.537" v="2622" actId="255"/>
          <ac:spMkLst>
            <pc:docMk/>
            <pc:sldMk cId="0" sldId="267"/>
            <ac:spMk id="35" creationId="{8E89CECE-029D-6103-D3C6-D18B730390FD}"/>
          </ac:spMkLst>
        </pc:spChg>
        <pc:spChg chg="mod">
          <ac:chgData name="Himanshu kejdiwal" userId="06547731623c3ba4" providerId="LiveId" clId="{A425D735-9D40-4AB4-9DF0-DA5D614E1D6C}" dt="2026-01-10T06:36:47.549" v="2445"/>
          <ac:spMkLst>
            <pc:docMk/>
            <pc:sldMk cId="0" sldId="267"/>
            <ac:spMk id="36" creationId="{81CE1E52-C506-BDC3-05E9-57E141416B9C}"/>
          </ac:spMkLst>
        </pc:spChg>
        <pc:spChg chg="mod">
          <ac:chgData name="Himanshu kejdiwal" userId="06547731623c3ba4" providerId="LiveId" clId="{A425D735-9D40-4AB4-9DF0-DA5D614E1D6C}" dt="2026-01-10T06:43:40.532" v="2833" actId="1036"/>
          <ac:spMkLst>
            <pc:docMk/>
            <pc:sldMk cId="0" sldId="267"/>
            <ac:spMk id="39" creationId="{3C43AB05-B087-22E4-D78A-70C89986DC5B}"/>
          </ac:spMkLst>
        </pc:spChg>
        <pc:spChg chg="mod">
          <ac:chgData name="Himanshu kejdiwal" userId="06547731623c3ba4" providerId="LiveId" clId="{A425D735-9D40-4AB4-9DF0-DA5D614E1D6C}" dt="2026-01-10T06:36:47.549" v="2445"/>
          <ac:spMkLst>
            <pc:docMk/>
            <pc:sldMk cId="0" sldId="267"/>
            <ac:spMk id="40" creationId="{ED7AF97F-F49A-E96A-F905-03E903333AB8}"/>
          </ac:spMkLst>
        </pc:spChg>
        <pc:spChg chg="mod">
          <ac:chgData name="Himanshu kejdiwal" userId="06547731623c3ba4" providerId="LiveId" clId="{A425D735-9D40-4AB4-9DF0-DA5D614E1D6C}" dt="2026-01-10T06:39:16.237" v="2550" actId="255"/>
          <ac:spMkLst>
            <pc:docMk/>
            <pc:sldMk cId="0" sldId="267"/>
            <ac:spMk id="42" creationId="{107502C0-7BC2-3BD9-0776-337E4A56E150}"/>
          </ac:spMkLst>
        </pc:spChg>
        <pc:spChg chg="mod">
          <ac:chgData name="Himanshu kejdiwal" userId="06547731623c3ba4" providerId="LiveId" clId="{A425D735-9D40-4AB4-9DF0-DA5D614E1D6C}" dt="2026-01-10T06:36:47.549" v="2445"/>
          <ac:spMkLst>
            <pc:docMk/>
            <pc:sldMk cId="0" sldId="267"/>
            <ac:spMk id="43" creationId="{CF52B425-57FC-A8ED-A07D-4B4379372C25}"/>
          </ac:spMkLst>
        </pc:spChg>
        <pc:spChg chg="mod">
          <ac:chgData name="Himanshu kejdiwal" userId="06547731623c3ba4" providerId="LiveId" clId="{A425D735-9D40-4AB4-9DF0-DA5D614E1D6C}" dt="2026-01-10T06:43:29.966" v="2828" actId="255"/>
          <ac:spMkLst>
            <pc:docMk/>
            <pc:sldMk cId="0" sldId="267"/>
            <ac:spMk id="47" creationId="{4B1E0E03-D272-4C37-5823-8F400C1072D2}"/>
          </ac:spMkLst>
        </pc:spChg>
        <pc:spChg chg="mod">
          <ac:chgData name="Himanshu kejdiwal" userId="06547731623c3ba4" providerId="LiveId" clId="{A425D735-9D40-4AB4-9DF0-DA5D614E1D6C}" dt="2026-01-10T06:40:19.107" v="2623" actId="255"/>
          <ac:spMkLst>
            <pc:docMk/>
            <pc:sldMk cId="0" sldId="267"/>
            <ac:spMk id="50" creationId="{E193C555-B7AC-DE1D-ABB6-60D208C247F8}"/>
          </ac:spMkLst>
        </pc:spChg>
        <pc:spChg chg="mod">
          <ac:chgData name="Himanshu kejdiwal" userId="06547731623c3ba4" providerId="LiveId" clId="{A425D735-9D40-4AB4-9DF0-DA5D614E1D6C}" dt="2026-01-10T06:43:20.904" v="2827" actId="1036"/>
          <ac:spMkLst>
            <pc:docMk/>
            <pc:sldMk cId="0" sldId="267"/>
            <ac:spMk id="54" creationId="{9EC0AE57-59F9-66B7-6C96-5A26CA753D5E}"/>
          </ac:spMkLst>
        </pc:spChg>
        <pc:spChg chg="mod">
          <ac:chgData name="Himanshu kejdiwal" userId="06547731623c3ba4" providerId="LiveId" clId="{A425D735-9D40-4AB4-9DF0-DA5D614E1D6C}" dt="2026-01-10T06:41:02.481" v="2626" actId="207"/>
          <ac:spMkLst>
            <pc:docMk/>
            <pc:sldMk cId="0" sldId="267"/>
            <ac:spMk id="55" creationId="{DC79C30D-B61A-06B6-650F-D459FF786BF8}"/>
          </ac:spMkLst>
        </pc:spChg>
        <pc:spChg chg="mod">
          <ac:chgData name="Himanshu kejdiwal" userId="06547731623c3ba4" providerId="LiveId" clId="{A425D735-9D40-4AB4-9DF0-DA5D614E1D6C}" dt="2026-01-10T06:41:02.481" v="2626" actId="207"/>
          <ac:spMkLst>
            <pc:docMk/>
            <pc:sldMk cId="0" sldId="267"/>
            <ac:spMk id="56" creationId="{B9C9DA7C-37D5-9D0A-DFE7-36C0A3A4B334}"/>
          </ac:spMkLst>
        </pc:spChg>
        <pc:spChg chg="mod">
          <ac:chgData name="Himanshu kejdiwal" userId="06547731623c3ba4" providerId="LiveId" clId="{A425D735-9D40-4AB4-9DF0-DA5D614E1D6C}" dt="2026-01-10T06:41:02.481" v="2626" actId="207"/>
          <ac:spMkLst>
            <pc:docMk/>
            <pc:sldMk cId="0" sldId="267"/>
            <ac:spMk id="57" creationId="{02A8A057-1E99-68C5-7FB0-97DDEFE369C6}"/>
          </ac:spMkLst>
        </pc:spChg>
        <pc:spChg chg="mod">
          <ac:chgData name="Himanshu kejdiwal" userId="06547731623c3ba4" providerId="LiveId" clId="{A425D735-9D40-4AB4-9DF0-DA5D614E1D6C}" dt="2026-01-10T06:41:02.481" v="2626" actId="207"/>
          <ac:spMkLst>
            <pc:docMk/>
            <pc:sldMk cId="0" sldId="267"/>
            <ac:spMk id="58" creationId="{8D7EF23F-6708-5EA0-0046-92E0CF6A0CBD}"/>
          </ac:spMkLst>
        </pc:spChg>
        <pc:spChg chg="add mod">
          <ac:chgData name="Himanshu kejdiwal" userId="06547731623c3ba4" providerId="LiveId" clId="{A425D735-9D40-4AB4-9DF0-DA5D614E1D6C}" dt="2026-01-10T06:45:10.703" v="2885" actId="207"/>
          <ac:spMkLst>
            <pc:docMk/>
            <pc:sldMk cId="0" sldId="267"/>
            <ac:spMk id="63" creationId="{7D2CC10F-3C2F-20FD-F6A7-53566B0A5E0A}"/>
          </ac:spMkLst>
        </pc:spChg>
        <pc:spChg chg="del mod">
          <ac:chgData name="Himanshu kejdiwal" userId="06547731623c3ba4" providerId="LiveId" clId="{A425D735-9D40-4AB4-9DF0-DA5D614E1D6C}" dt="2026-01-10T05:57:33.245" v="1358" actId="478"/>
          <ac:spMkLst>
            <pc:docMk/>
            <pc:sldMk cId="0" sldId="267"/>
            <ac:spMk id="166" creationId="{00000000-0000-0000-0000-000000000000}"/>
          </ac:spMkLst>
        </pc:spChg>
        <pc:grpChg chg="mod">
          <ac:chgData name="Himanshu kejdiwal" userId="06547731623c3ba4" providerId="LiveId" clId="{A425D735-9D40-4AB4-9DF0-DA5D614E1D6C}" dt="2026-01-10T06:43:48.643" v="2847" actId="1035"/>
          <ac:grpSpMkLst>
            <pc:docMk/>
            <pc:sldMk cId="0" sldId="267"/>
            <ac:grpSpMk id="30" creationId="{DEAC3DF5-7E12-4454-204F-CA51D67AA620}"/>
          </ac:grpSpMkLst>
        </pc:grpChg>
        <pc:grpChg chg="mod">
          <ac:chgData name="Himanshu kejdiwal" userId="06547731623c3ba4" providerId="LiveId" clId="{A425D735-9D40-4AB4-9DF0-DA5D614E1D6C}" dt="2026-01-10T06:43:48.643" v="2847" actId="1035"/>
          <ac:grpSpMkLst>
            <pc:docMk/>
            <pc:sldMk cId="0" sldId="267"/>
            <ac:grpSpMk id="37" creationId="{20238FE5-2036-17B3-8F39-4AE0ACD44408}"/>
          </ac:grpSpMkLst>
        </pc:grpChg>
        <pc:grpChg chg="mod">
          <ac:chgData name="Himanshu kejdiwal" userId="06547731623c3ba4" providerId="LiveId" clId="{A425D735-9D40-4AB4-9DF0-DA5D614E1D6C}" dt="2026-01-10T06:38:20.553" v="2494" actId="1035"/>
          <ac:grpSpMkLst>
            <pc:docMk/>
            <pc:sldMk cId="0" sldId="267"/>
            <ac:grpSpMk id="45" creationId="{64A89DD8-C0D0-6D24-E2F0-5AC7CD3160E1}"/>
          </ac:grpSpMkLst>
        </pc:grpChg>
        <pc:grpChg chg="mod">
          <ac:chgData name="Himanshu kejdiwal" userId="06547731623c3ba4" providerId="LiveId" clId="{A425D735-9D40-4AB4-9DF0-DA5D614E1D6C}" dt="2026-01-10T06:41:02.481" v="2626" actId="207"/>
          <ac:grpSpMkLst>
            <pc:docMk/>
            <pc:sldMk cId="0" sldId="267"/>
            <ac:grpSpMk id="52" creationId="{4D0E5F2E-AF21-BBCA-930D-9F2849DCF100}"/>
          </ac:grpSpMkLst>
        </pc:grpChg>
        <pc:grpChg chg="mod">
          <ac:chgData name="Himanshu kejdiwal" userId="06547731623c3ba4" providerId="LiveId" clId="{A425D735-9D40-4AB4-9DF0-DA5D614E1D6C}" dt="2026-01-10T06:41:02.481" v="2626" actId="207"/>
          <ac:grpSpMkLst>
            <pc:docMk/>
            <pc:sldMk cId="0" sldId="267"/>
            <ac:grpSpMk id="53" creationId="{9B8EA698-2D98-F382-BFA8-5E51BD1C930F}"/>
          </ac:grpSpMkLst>
        </pc:grpChg>
        <pc:picChg chg="mod">
          <ac:chgData name="Himanshu kejdiwal" userId="06547731623c3ba4" providerId="LiveId" clId="{A425D735-9D40-4AB4-9DF0-DA5D614E1D6C}" dt="2026-01-10T06:43:53.854" v="2851" actId="1035"/>
          <ac:picMkLst>
            <pc:docMk/>
            <pc:sldMk cId="0" sldId="267"/>
            <ac:picMk id="44" creationId="{6BE55CDC-0D5F-890D-73ED-EBE196421860}"/>
          </ac:picMkLst>
        </pc:picChg>
        <pc:picChg chg="mod">
          <ac:chgData name="Himanshu kejdiwal" userId="06547731623c3ba4" providerId="LiveId" clId="{A425D735-9D40-4AB4-9DF0-DA5D614E1D6C}" dt="2026-01-10T06:44:07.067" v="2868" actId="1036"/>
          <ac:picMkLst>
            <pc:docMk/>
            <pc:sldMk cId="0" sldId="267"/>
            <ac:picMk id="59" creationId="{5A11D5B6-ACA2-92D5-7730-34F0161BC0CF}"/>
          </ac:picMkLst>
        </pc:picChg>
        <pc:picChg chg="mod">
          <ac:chgData name="Himanshu kejdiwal" userId="06547731623c3ba4" providerId="LiveId" clId="{A425D735-9D40-4AB4-9DF0-DA5D614E1D6C}" dt="2026-01-10T06:43:57.038" v="2858" actId="1036"/>
          <ac:picMkLst>
            <pc:docMk/>
            <pc:sldMk cId="0" sldId="267"/>
            <ac:picMk id="60" creationId="{A81813AC-D61E-E987-D428-48D3067D8EB8}"/>
          </ac:picMkLst>
        </pc:picChg>
        <pc:picChg chg="mod">
          <ac:chgData name="Himanshu kejdiwal" userId="06547731623c3ba4" providerId="LiveId" clId="{A425D735-9D40-4AB4-9DF0-DA5D614E1D6C}" dt="2026-01-10T06:39:55.329" v="2620" actId="1035"/>
          <ac:picMkLst>
            <pc:docMk/>
            <pc:sldMk cId="0" sldId="267"/>
            <ac:picMk id="61" creationId="{580267E8-47EB-C322-52E7-488C573B05DF}"/>
          </ac:picMkLst>
        </pc:picChg>
        <pc:picChg chg="mod">
          <ac:chgData name="Himanshu kejdiwal" userId="06547731623c3ba4" providerId="LiveId" clId="{A425D735-9D40-4AB4-9DF0-DA5D614E1D6C}" dt="2026-01-10T06:41:02.481" v="2626" actId="207"/>
          <ac:picMkLst>
            <pc:docMk/>
            <pc:sldMk cId="0" sldId="267"/>
            <ac:picMk id="62" creationId="{52A63A88-56A1-1231-4E5E-AE4B1AAEE233}"/>
          </ac:picMkLst>
        </pc:picChg>
      </pc:sldChg>
      <pc:sldChg chg="addSp modSp mod ord">
        <pc:chgData name="Himanshu kejdiwal" userId="06547731623c3ba4" providerId="LiveId" clId="{A425D735-9D40-4AB4-9DF0-DA5D614E1D6C}" dt="2026-01-10T06:55:02.294" v="3043" actId="313"/>
        <pc:sldMkLst>
          <pc:docMk/>
          <pc:sldMk cId="0" sldId="268"/>
        </pc:sldMkLst>
        <pc:spChg chg="add mod">
          <ac:chgData name="Himanshu kejdiwal" userId="06547731623c3ba4" providerId="LiveId" clId="{A425D735-9D40-4AB4-9DF0-DA5D614E1D6C}" dt="2026-01-10T06:47:27.501" v="2922" actId="20577"/>
          <ac:spMkLst>
            <pc:docMk/>
            <pc:sldMk cId="0" sldId="268"/>
            <ac:spMk id="3" creationId="{3903B473-BA34-BD8C-1583-40419A46C6B9}"/>
          </ac:spMkLst>
        </pc:spChg>
        <pc:spChg chg="add mod">
          <ac:chgData name="Himanshu kejdiwal" userId="06547731623c3ba4" providerId="LiveId" clId="{A425D735-9D40-4AB4-9DF0-DA5D614E1D6C}" dt="2026-01-10T06:55:02.294" v="3043" actId="313"/>
          <ac:spMkLst>
            <pc:docMk/>
            <pc:sldMk cId="0" sldId="268"/>
            <ac:spMk id="4" creationId="{E4093805-1D82-CA82-F554-C9C89C408949}"/>
          </ac:spMkLst>
        </pc:spChg>
      </pc:sldChg>
      <pc:sldChg chg="ord modNotes">
        <pc:chgData name="Himanshu kejdiwal" userId="06547731623c3ba4" providerId="LiveId" clId="{A425D735-9D40-4AB4-9DF0-DA5D614E1D6C}" dt="2026-01-09T08:21:22.310" v="134"/>
        <pc:sldMkLst>
          <pc:docMk/>
          <pc:sldMk cId="0" sldId="269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ad07014906_2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" name="Google Shape;104;g3ad07014906_2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3ad07014906_2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2" name="Google Shape;152;g3ad07014906_2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ad07014906_2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0" name="Google Shape;170;g3ad07014906_2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3ad07014906_2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5" name="Google Shape;175;g3ad07014906_2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ad07014906_2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0" name="Google Shape;110;g3ad07014906_2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ad07014906_2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6" name="Google Shape;116;g3ad07014906_2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ad07014906_2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2" name="Google Shape;122;g3ad07014906_2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ad07014906_2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4" name="Google Shape;134;g3ad07014906_2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ad07014906_2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8" name="Google Shape;128;g3ad07014906_2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ad07014906_2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6" name="Google Shape;146;g3ad07014906_2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3ad07014906_2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4" name="Google Shape;164;g3ad07014906_2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ad07014906_2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8" name="Google Shape;158;g3ad07014906_2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4" name="Google Shape;64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8" name="Google Shape;68;p17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9" name="Google Shape;69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5" name="Google Shape;75;p19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6" name="Google Shape;76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79" name="Google Shape;79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21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83" name="Google Shape;83;p21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4" name="Google Shape;84;p21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5" name="Google Shape;85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88" name="Google Shape;88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3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1" name="Google Shape;91;p23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2" name="Google Shape;92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2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6.png"/><Relationship Id="rId9" Type="http://schemas.openxmlformats.org/officeDocument/2006/relationships/image" Target="../media/image3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hyperlink" Target="https://youtu.be/Ayz7GnTOpJk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vision-ai-social-tech-gd-go-c-ghrce.vercel.app/" TargetMode="External"/><Relationship Id="rId5" Type="http://schemas.openxmlformats.org/officeDocument/2006/relationships/hyperlink" Target="https://github.com/TitanXS75/VisionAI_SocialTech_GDGoC_GHRCE" TargetMode="Externa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jp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1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19.png"/><Relationship Id="rId3" Type="http://schemas.openxmlformats.org/officeDocument/2006/relationships/image" Target="../media/image2.png"/><Relationship Id="rId7" Type="http://schemas.openxmlformats.org/officeDocument/2006/relationships/image" Target="../media/image14.pn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.png"/><Relationship Id="rId11" Type="http://schemas.microsoft.com/office/2007/relationships/hdphoto" Target="../media/hdphoto1.wdp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6.png"/><Relationship Id="rId9" Type="http://schemas.openxmlformats.org/officeDocument/2006/relationships/image" Target="../media/image16.png"/><Relationship Id="rId1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1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svg"/><Relationship Id="rId3" Type="http://schemas.openxmlformats.org/officeDocument/2006/relationships/image" Target="../media/image2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3.svg"/><Relationship Id="rId11" Type="http://schemas.openxmlformats.org/officeDocument/2006/relationships/image" Target="../media/image28.sv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6.png"/><Relationship Id="rId9" Type="http://schemas.openxmlformats.org/officeDocument/2006/relationships/image" Target="../media/image26.svg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2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10" Type="http://schemas.microsoft.com/office/2007/relationships/hdphoto" Target="../media/hdphoto3.wdp"/><Relationship Id="rId4" Type="http://schemas.openxmlformats.org/officeDocument/2006/relationships/image" Target="../media/image6.png"/><Relationship Id="rId9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6"/>
          <p:cNvSpPr txBox="1"/>
          <p:nvPr/>
        </p:nvSpPr>
        <p:spPr>
          <a:xfrm>
            <a:off x="162600" y="3195125"/>
            <a:ext cx="8760000" cy="170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b="1" i="0" u="none" strike="noStrike" cap="none" dirty="0">
                <a:solidFill>
                  <a:srgbClr val="434343"/>
                </a:solidFill>
                <a:latin typeface="Times New Roman" panose="02020603050405020304" pitchFamily="18" charset="0"/>
                <a:ea typeface="Google Sans"/>
                <a:cs typeface="Times New Roman" panose="02020603050405020304" pitchFamily="18" charset="0"/>
                <a:sym typeface="Google Sans"/>
              </a:rPr>
              <a:t>Team Details</a:t>
            </a:r>
            <a:endParaRPr sz="1800" b="1" i="0" u="none" strike="noStrike" cap="none" dirty="0">
              <a:solidFill>
                <a:srgbClr val="434343"/>
              </a:solidFill>
              <a:latin typeface="Times New Roman" panose="02020603050405020304" pitchFamily="18" charset="0"/>
              <a:ea typeface="Google Sans"/>
              <a:cs typeface="Times New Roman" panose="02020603050405020304" pitchFamily="18" charset="0"/>
              <a:sym typeface="Google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 dirty="0">
              <a:solidFill>
                <a:srgbClr val="434343"/>
              </a:solidFill>
              <a:latin typeface="Times New Roman" panose="02020603050405020304" pitchFamily="18" charset="0"/>
              <a:ea typeface="Google Sans"/>
              <a:cs typeface="Times New Roman" panose="02020603050405020304" pitchFamily="18" charset="0"/>
              <a:sym typeface="Google Sans"/>
            </a:endParaRPr>
          </a:p>
          <a:p>
            <a: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Google Sans"/>
              <a:buAutoNum type="alphaLcPeriod"/>
            </a:pPr>
            <a:r>
              <a:rPr lang="en-GB" sz="1800" b="1" i="0" u="none" strike="noStrike" cap="none" dirty="0">
                <a:solidFill>
                  <a:srgbClr val="434343"/>
                </a:solidFill>
                <a:latin typeface="Times New Roman" panose="02020603050405020304" pitchFamily="18" charset="0"/>
                <a:ea typeface="Google Sans"/>
                <a:cs typeface="Times New Roman" panose="02020603050405020304" pitchFamily="18" charset="0"/>
                <a:sym typeface="Google Sans"/>
              </a:rPr>
              <a:t>Team name: Vision AI</a:t>
            </a:r>
            <a:endParaRPr sz="1800" b="1" i="0" u="none" strike="noStrike" cap="none" dirty="0">
              <a:solidFill>
                <a:srgbClr val="434343"/>
              </a:solidFill>
              <a:latin typeface="Times New Roman" panose="02020603050405020304" pitchFamily="18" charset="0"/>
              <a:ea typeface="Google Sans"/>
              <a:cs typeface="Times New Roman" panose="02020603050405020304" pitchFamily="18" charset="0"/>
              <a:sym typeface="Google Sans"/>
            </a:endParaRPr>
          </a:p>
          <a:p>
            <a: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Google Sans"/>
              <a:buAutoNum type="alphaLcPeriod"/>
            </a:pPr>
            <a:r>
              <a:rPr lang="en-GB" sz="1800" b="1" i="0" u="none" strike="noStrike" cap="none" dirty="0">
                <a:solidFill>
                  <a:srgbClr val="434343"/>
                </a:solidFill>
                <a:latin typeface="Times New Roman" panose="02020603050405020304" pitchFamily="18" charset="0"/>
                <a:ea typeface="Google Sans"/>
                <a:cs typeface="Times New Roman" panose="02020603050405020304" pitchFamily="18" charset="0"/>
                <a:sym typeface="Google Sans"/>
              </a:rPr>
              <a:t>Team leader name:  Himanshu Ghanshyam Kejdiwal</a:t>
            </a:r>
            <a:endParaRPr sz="1800" b="1" i="0" u="none" strike="noStrike" cap="none" dirty="0">
              <a:solidFill>
                <a:srgbClr val="434343"/>
              </a:solidFill>
              <a:latin typeface="Times New Roman" panose="02020603050405020304" pitchFamily="18" charset="0"/>
              <a:ea typeface="Google Sans"/>
              <a:cs typeface="Times New Roman" panose="02020603050405020304" pitchFamily="18" charset="0"/>
              <a:sym typeface="Google Sans"/>
            </a:endParaRPr>
          </a:p>
          <a:p>
            <a: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Google Sans"/>
              <a:buAutoNum type="alphaLcPeriod"/>
            </a:pPr>
            <a:r>
              <a:rPr lang="en-GB" sz="1800" b="1" i="0" u="none" strike="noStrike" cap="none" dirty="0">
                <a:solidFill>
                  <a:srgbClr val="434343"/>
                </a:solidFill>
                <a:latin typeface="Times New Roman" panose="02020603050405020304" pitchFamily="18" charset="0"/>
                <a:ea typeface="Google Sans"/>
                <a:cs typeface="Times New Roman" panose="02020603050405020304" pitchFamily="18" charset="0"/>
                <a:sym typeface="Google Sans"/>
              </a:rPr>
              <a:t>Problem Statement: Open Innovation(Social Impact)</a:t>
            </a:r>
            <a:endParaRPr sz="1800" b="1" i="0" u="none" strike="noStrike" cap="none" dirty="0">
              <a:solidFill>
                <a:srgbClr val="434343"/>
              </a:solidFill>
              <a:latin typeface="Times New Roman" panose="02020603050405020304" pitchFamily="18" charset="0"/>
              <a:ea typeface="Google Sans"/>
              <a:cs typeface="Times New Roman" panose="02020603050405020304" pitchFamily="18" charset="0"/>
              <a:sym typeface="Google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pic>
        <p:nvPicPr>
          <p:cNvPr id="107" name="Google Shape;107;p26" title="Techsprint banner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085198" cy="3028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34" title="Group 2200185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800" y="174175"/>
            <a:ext cx="1826526" cy="32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FFFAD9B-A4E8-C697-21DA-7C43CD1676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7494" y="38036"/>
            <a:ext cx="572429" cy="57242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12E99DA-533E-6F52-2248-A5A77D10676F}"/>
              </a:ext>
            </a:extLst>
          </p:cNvPr>
          <p:cNvSpPr/>
          <p:nvPr/>
        </p:nvSpPr>
        <p:spPr>
          <a:xfrm>
            <a:off x="3190518" y="43678"/>
            <a:ext cx="3202848" cy="45048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Screenshots of Project</a:t>
            </a:r>
            <a:endParaRPr lang="en-IN" sz="2000" b="1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5C4C862-0F64-7A54-DB0B-1135FDC346D5}"/>
              </a:ext>
            </a:extLst>
          </p:cNvPr>
          <p:cNvSpPr/>
          <p:nvPr/>
        </p:nvSpPr>
        <p:spPr>
          <a:xfrm>
            <a:off x="631904" y="802888"/>
            <a:ext cx="7917366" cy="405161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E9A1A93-B694-6D2A-65DA-55D64338E2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6505" y="900546"/>
            <a:ext cx="3505434" cy="1669167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123DBF4-BABE-D590-6198-B0764FD467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72852" y="919187"/>
            <a:ext cx="3505434" cy="1700453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83D6AD3-CF4D-F658-6C9D-8F326E2065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4203" y="3050746"/>
            <a:ext cx="3505434" cy="1670746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A6F836D-AF77-F3BF-028E-1483D432B28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72852" y="3031139"/>
            <a:ext cx="3505434" cy="1690353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D0507B5-CE85-B6A1-DF32-FFCC04C9321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36023" y="2119501"/>
            <a:ext cx="3505434" cy="1686700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37" title="Group 2200185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800" y="174175"/>
            <a:ext cx="1826526" cy="32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8F6AE35-DFA5-8280-A5BE-797366EC7C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7494" y="38036"/>
            <a:ext cx="572429" cy="57242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903B473-BA34-BD8C-1583-40419A46C6B9}"/>
              </a:ext>
            </a:extLst>
          </p:cNvPr>
          <p:cNvSpPr/>
          <p:nvPr/>
        </p:nvSpPr>
        <p:spPr>
          <a:xfrm>
            <a:off x="3190518" y="43678"/>
            <a:ext cx="3202848" cy="45048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Project Links</a:t>
            </a:r>
            <a:endParaRPr lang="en-IN" sz="2000" b="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4093805-1D82-CA82-F554-C9C89C408949}"/>
              </a:ext>
            </a:extLst>
          </p:cNvPr>
          <p:cNvSpPr/>
          <p:nvPr/>
        </p:nvSpPr>
        <p:spPr>
          <a:xfrm>
            <a:off x="369261" y="1147648"/>
            <a:ext cx="8440204" cy="14241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GitHub Repository-: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https://github.com/TitanXS75/VisionAI_SocialTech_GDGoC_GHRCE</a:t>
            </a: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MVP Link -: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https://vision-ai-social-tech-gd-go-c-ghrce.vercel.app/</a:t>
            </a: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Video Link-: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https://youtu.be/Ayz7GnTOpJk</a:t>
            </a:r>
            <a:endParaRPr lang="en-IN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endParaRPr/>
          </a:p>
        </p:txBody>
      </p:sp>
      <p:sp>
        <p:nvSpPr>
          <p:cNvPr id="178" name="Google Shape;178;p38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pic>
        <p:nvPicPr>
          <p:cNvPr id="179" name="Google Shape;179;p38" title="tq slide techsprint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38"/>
          <p:cNvSpPr txBox="1"/>
          <p:nvPr/>
        </p:nvSpPr>
        <p:spPr>
          <a:xfrm>
            <a:off x="343275" y="3962950"/>
            <a:ext cx="3712800" cy="9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900" b="1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Thank you!</a:t>
            </a:r>
            <a:endParaRPr sz="4500" b="1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27" title="Group 2200185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800" y="174175"/>
            <a:ext cx="1826526" cy="3274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A85B3F5-15C1-6F30-2366-0F7F898E3F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9513" y="1116572"/>
            <a:ext cx="4244526" cy="1600438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Large crowded events such as Maha Kumbh, parades, and rallies often suffer from poor crowd management, leading to overcrowding, stampedes, injuries, and loss of life. To address this, develop a crowd management and tracking platform will be using Google tools and full-stack web technologies to provide real-time guidance and monitoring for attendees.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E844DA5-0282-2023-CF5A-4DBB28655330}"/>
              </a:ext>
            </a:extLst>
          </p:cNvPr>
          <p:cNvSpPr/>
          <p:nvPr/>
        </p:nvSpPr>
        <p:spPr>
          <a:xfrm>
            <a:off x="379513" y="722241"/>
            <a:ext cx="2319454" cy="32742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Problem Statement</a:t>
            </a:r>
            <a:endParaRPr lang="en-IN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951495-A0E1-7848-004C-CBA0454AB5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449" y="2872300"/>
            <a:ext cx="4244527" cy="8805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79452C7-3A32-5D15-4EF3-09338B9C8B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4644" y="3653392"/>
            <a:ext cx="4423799" cy="8910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2699A41-C1FD-6EE0-4E15-AD6E66AF66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348135">
            <a:off x="190603" y="4156376"/>
            <a:ext cx="1602407" cy="900349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F5C30A5-60C5-E398-AEF4-6A94B8BC3D78}"/>
              </a:ext>
            </a:extLst>
          </p:cNvPr>
          <p:cNvCxnSpPr>
            <a:cxnSpLocks/>
          </p:cNvCxnSpPr>
          <p:nvPr/>
        </p:nvCxnSpPr>
        <p:spPr>
          <a:xfrm>
            <a:off x="4970985" y="722241"/>
            <a:ext cx="0" cy="422053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DE7E3864-A960-674E-CEE7-0C722F442B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1049" y="1116572"/>
            <a:ext cx="3373438" cy="3539430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chemeClr val="tx1"/>
                </a:solidFill>
                <a:latin typeface="Segoe WPC"/>
              </a:rPr>
              <a:t>Real-Time Crowd Monitoring:</a:t>
            </a:r>
            <a:r>
              <a:rPr lang="en-US" dirty="0">
                <a:solidFill>
                  <a:schemeClr val="tx1"/>
                </a:solidFill>
                <a:latin typeface="Segoe WPC"/>
              </a:rPr>
              <a:t> Live heatmaps and density tracking using user location data.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chemeClr val="tx1"/>
                </a:solidFill>
                <a:latin typeface="Segoe WPC"/>
              </a:rPr>
              <a:t>Intelligent Safety Routing: </a:t>
            </a:r>
            <a:r>
              <a:rPr lang="en-US" dirty="0">
                <a:solidFill>
                  <a:schemeClr val="tx1"/>
                </a:solidFill>
                <a:latin typeface="Segoe WPC"/>
              </a:rPr>
              <a:t>Dynamic navigation that guides attendees along the </a:t>
            </a:r>
            <a:r>
              <a:rPr lang="en-US" i="1" dirty="0">
                <a:solidFill>
                  <a:schemeClr val="tx1"/>
                </a:solidFill>
                <a:latin typeface="Segoe WPC"/>
              </a:rPr>
              <a:t>safest</a:t>
            </a:r>
            <a:r>
              <a:rPr lang="en-US" dirty="0">
                <a:solidFill>
                  <a:schemeClr val="tx1"/>
                </a:solidFill>
                <a:latin typeface="Segoe WPC"/>
              </a:rPr>
              <a:t> and </a:t>
            </a:r>
            <a:r>
              <a:rPr lang="en-US" i="1" dirty="0">
                <a:solidFill>
                  <a:schemeClr val="tx1"/>
                </a:solidFill>
                <a:latin typeface="Segoe WPC"/>
              </a:rPr>
              <a:t>fastest</a:t>
            </a:r>
            <a:r>
              <a:rPr lang="en-US" dirty="0">
                <a:solidFill>
                  <a:schemeClr val="tx1"/>
                </a:solidFill>
                <a:latin typeface="Segoe WPC"/>
              </a:rPr>
              <a:t> paths, not just the shortest.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chemeClr val="tx1"/>
                </a:solidFill>
                <a:latin typeface="Segoe WPC"/>
              </a:rPr>
              <a:t>Digital Command Center:</a:t>
            </a:r>
            <a:r>
              <a:rPr lang="en-US" dirty="0">
                <a:solidFill>
                  <a:schemeClr val="tx1"/>
                </a:solidFill>
                <a:latin typeface="Segoe WPC"/>
              </a:rPr>
              <a:t> A comprehensive dashboard for organizers to monitor the entire event layout live.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chemeClr val="tx1"/>
                </a:solidFill>
                <a:latin typeface="Segoe WPC"/>
              </a:rPr>
              <a:t>Emergency Response System: </a:t>
            </a:r>
            <a:r>
              <a:rPr lang="en-US" dirty="0">
                <a:solidFill>
                  <a:schemeClr val="tx1"/>
                </a:solidFill>
                <a:latin typeface="Segoe WPC"/>
              </a:rPr>
              <a:t>Instant SOS alerts and broadcast notifications to guide crowds to safety.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9CC763B-A978-B636-0D6B-5844C7CA52A4}"/>
              </a:ext>
            </a:extLst>
          </p:cNvPr>
          <p:cNvSpPr/>
          <p:nvPr/>
        </p:nvSpPr>
        <p:spPr>
          <a:xfrm>
            <a:off x="5391049" y="722241"/>
            <a:ext cx="1851951" cy="32742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Solutions</a:t>
            </a:r>
            <a:endParaRPr lang="en-IN" sz="160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9E403F0-472C-C564-E1F2-336771BB24F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67494" y="38036"/>
            <a:ext cx="572429" cy="572429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4CE78C5-BB21-5E04-E81C-909F1DBA9E64}"/>
              </a:ext>
            </a:extLst>
          </p:cNvPr>
          <p:cNvSpPr/>
          <p:nvPr/>
        </p:nvSpPr>
        <p:spPr>
          <a:xfrm>
            <a:off x="2906267" y="59312"/>
            <a:ext cx="4139549" cy="45048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Problem Description &amp; Solution</a:t>
            </a:r>
            <a:endParaRPr lang="en-IN" sz="2000" b="1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28" title="Group 2200185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800" y="174175"/>
            <a:ext cx="1826526" cy="32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D69F13F-6204-2EE7-CD27-5A1F07DB16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7494" y="38036"/>
            <a:ext cx="572429" cy="572429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B13EA85-C877-239A-31C9-E514B3C0D9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7222800"/>
              </p:ext>
            </p:extLst>
          </p:nvPr>
        </p:nvGraphicFramePr>
        <p:xfrm>
          <a:off x="416310" y="1109665"/>
          <a:ext cx="3724512" cy="29061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1128">
                  <a:extLst>
                    <a:ext uri="{9D8B030D-6E8A-4147-A177-3AD203B41FA5}">
                      <a16:colId xmlns:a16="http://schemas.microsoft.com/office/drawing/2014/main" val="2978464018"/>
                    </a:ext>
                  </a:extLst>
                </a:gridCol>
                <a:gridCol w="931128">
                  <a:extLst>
                    <a:ext uri="{9D8B030D-6E8A-4147-A177-3AD203B41FA5}">
                      <a16:colId xmlns:a16="http://schemas.microsoft.com/office/drawing/2014/main" val="4119010673"/>
                    </a:ext>
                  </a:extLst>
                </a:gridCol>
                <a:gridCol w="931128">
                  <a:extLst>
                    <a:ext uri="{9D8B030D-6E8A-4147-A177-3AD203B41FA5}">
                      <a16:colId xmlns:a16="http://schemas.microsoft.com/office/drawing/2014/main" val="3978045538"/>
                    </a:ext>
                  </a:extLst>
                </a:gridCol>
                <a:gridCol w="931128">
                  <a:extLst>
                    <a:ext uri="{9D8B030D-6E8A-4147-A177-3AD203B41FA5}">
                      <a16:colId xmlns:a16="http://schemas.microsoft.com/office/drawing/2014/main" val="2701365498"/>
                    </a:ext>
                  </a:extLst>
                </a:gridCol>
              </a:tblGrid>
              <a:tr h="559203">
                <a:tc>
                  <a:txBody>
                    <a:bodyPr/>
                    <a:lstStyle/>
                    <a:p>
                      <a:r>
                        <a:rPr lang="en-US" sz="1300" dirty="0"/>
                        <a:t>Feature</a:t>
                      </a:r>
                      <a:endParaRPr lang="en-IN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Google Maps</a:t>
                      </a:r>
                      <a:endParaRPr lang="en-IN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 err="1"/>
                        <a:t>Cevent</a:t>
                      </a:r>
                      <a:endParaRPr lang="en-IN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Crowd-Safe</a:t>
                      </a:r>
                      <a:endParaRPr lang="en-IN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2487111"/>
                  </a:ext>
                </a:extLst>
              </a:tr>
              <a:tr h="448861">
                <a:tc>
                  <a:txBody>
                    <a:bodyPr/>
                    <a:lstStyle/>
                    <a:p>
                      <a:r>
                        <a:rPr lang="en-US" sz="1300" dirty="0"/>
                        <a:t>Navigation</a:t>
                      </a:r>
                      <a:endParaRPr lang="en-IN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Public road</a:t>
                      </a:r>
                      <a:endParaRPr lang="en-IN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N" sz="1300" b="0" dirty="0">
                          <a:solidFill>
                            <a:schemeClr val="tx1"/>
                          </a:solidFill>
                          <a:effectLst/>
                        </a:rPr>
                        <a:t>Venue Micro-Routing</a:t>
                      </a:r>
                    </a:p>
                    <a:p>
                      <a:endParaRPr lang="en-IN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8779638"/>
                  </a:ext>
                </a:extLst>
              </a:tr>
              <a:tr h="448861">
                <a:tc>
                  <a:txBody>
                    <a:bodyPr/>
                    <a:lstStyle/>
                    <a:p>
                      <a:r>
                        <a:rPr lang="en-US" sz="1300" dirty="0"/>
                        <a:t>Routing priority</a:t>
                      </a:r>
                      <a:endParaRPr lang="en-IN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Fastest time</a:t>
                      </a:r>
                      <a:endParaRPr lang="en-IN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According to crowd</a:t>
                      </a:r>
                      <a:endParaRPr lang="en-IN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6719863"/>
                  </a:ext>
                </a:extLst>
              </a:tr>
              <a:tr h="448861">
                <a:tc>
                  <a:txBody>
                    <a:bodyPr/>
                    <a:lstStyle/>
                    <a:p>
                      <a:r>
                        <a:rPr lang="en-US" sz="1300" dirty="0"/>
                        <a:t>Real time Safety</a:t>
                      </a:r>
                      <a:endParaRPr lang="en-IN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Traffic only</a:t>
                      </a:r>
                      <a:endParaRPr lang="en-IN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Live heatmaps</a:t>
                      </a:r>
                      <a:endParaRPr lang="en-IN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453391"/>
                  </a:ext>
                </a:extLst>
              </a:tr>
              <a:tr h="448861">
                <a:tc>
                  <a:txBody>
                    <a:bodyPr/>
                    <a:lstStyle/>
                    <a:p>
                      <a:r>
                        <a:rPr lang="en-US" sz="1300" dirty="0"/>
                        <a:t>User Focus</a:t>
                      </a:r>
                      <a:endParaRPr lang="en-IN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Driver</a:t>
                      </a:r>
                      <a:endParaRPr lang="en-IN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Ticket buyer</a:t>
                      </a:r>
                      <a:endParaRPr lang="en-IN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attendee</a:t>
                      </a:r>
                      <a:endParaRPr lang="en-IN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1655522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8E752E20-6C60-C01D-A5FF-5E02A63F65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5234" y="1911714"/>
            <a:ext cx="187439" cy="1930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7587098-5831-80D6-2A14-95B5960CE4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0724" y="2697635"/>
            <a:ext cx="187439" cy="19309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27723F4-89ED-8C77-07B7-EC866E6FB0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0723" y="3139005"/>
            <a:ext cx="187439" cy="19309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CBD2971-40D7-6123-D799-39504A5DA969}"/>
              </a:ext>
            </a:extLst>
          </p:cNvPr>
          <p:cNvSpPr txBox="1"/>
          <p:nvPr/>
        </p:nvSpPr>
        <p:spPr>
          <a:xfrm>
            <a:off x="264977" y="4156452"/>
            <a:ext cx="3875845" cy="738664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>
              <a:spcBef>
                <a:spcPts val="600"/>
              </a:spcBef>
              <a:buNone/>
            </a:pPr>
            <a:r>
              <a:rPr lang="en-US" b="1" i="0" dirty="0">
                <a:solidFill>
                  <a:srgbClr val="FF0000"/>
                </a:solidFill>
                <a:effectLst/>
                <a:latin typeface="Segoe WPC"/>
              </a:rPr>
              <a:t>Note </a:t>
            </a:r>
            <a:r>
              <a:rPr lang="en-US" b="1" i="0" dirty="0">
                <a:solidFill>
                  <a:schemeClr val="tx1"/>
                </a:solidFill>
                <a:effectLst/>
                <a:latin typeface="Segoe WPC"/>
              </a:rPr>
              <a:t>-: Crowd-Safe is unique because it democratizes safety data</a:t>
            </a:r>
            <a:r>
              <a:rPr lang="en-US" b="0" i="0" dirty="0">
                <a:solidFill>
                  <a:schemeClr val="tx1"/>
                </a:solidFill>
                <a:effectLst/>
                <a:latin typeface="Segoe WPC"/>
              </a:rPr>
              <a:t>, giving attendees the power to make safer decisions in real-time.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773C711-12A3-D755-C501-24B2B116B41F}"/>
              </a:ext>
            </a:extLst>
          </p:cNvPr>
          <p:cNvSpPr/>
          <p:nvPr/>
        </p:nvSpPr>
        <p:spPr>
          <a:xfrm>
            <a:off x="416310" y="708222"/>
            <a:ext cx="2014654" cy="349405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Uniqueness of Solution</a:t>
            </a:r>
            <a:endParaRPr lang="en-IN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AA7F61A-44C0-9ACB-BBCF-553BA419CF93}"/>
              </a:ext>
            </a:extLst>
          </p:cNvPr>
          <p:cNvSpPr txBox="1"/>
          <p:nvPr/>
        </p:nvSpPr>
        <p:spPr>
          <a:xfrm>
            <a:off x="4810776" y="1257663"/>
            <a:ext cx="4035858" cy="178510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100" b="1" dirty="0"/>
              <a:t>1. Continuous Field Monitoring : </a:t>
            </a:r>
            <a:r>
              <a:rPr lang="en-US" sz="1100" dirty="0"/>
              <a:t>It tracks where people are gathering in real-time to create a live, dynamic picture of the entire venue.</a:t>
            </a:r>
          </a:p>
          <a:p>
            <a:r>
              <a:rPr lang="en-US" sz="1100" b="1" dirty="0"/>
              <a:t>2. Predictive Hazard Detection: </a:t>
            </a:r>
            <a:r>
              <a:rPr lang="en-US" sz="1100" dirty="0"/>
              <a:t>It analyzes crowd density patterns to flag overcrowding risks before they become dangerous.</a:t>
            </a:r>
          </a:p>
          <a:p>
            <a:r>
              <a:rPr lang="en-US" sz="1100" b="1" dirty="0"/>
              <a:t>3. Safety-First Navigation:</a:t>
            </a:r>
            <a:r>
              <a:rPr lang="en-US" sz="1100" dirty="0"/>
              <a:t> Our approach prioritizes </a:t>
            </a:r>
            <a:r>
              <a:rPr lang="en-US" sz="1100" i="1" dirty="0"/>
              <a:t>safety</a:t>
            </a:r>
            <a:r>
              <a:rPr lang="en-US" sz="1100" dirty="0"/>
              <a:t>. </a:t>
            </a:r>
          </a:p>
          <a:p>
            <a:r>
              <a:rPr lang="en-US" sz="1100" b="1" dirty="0"/>
              <a:t>4. Proactive Loop</a:t>
            </a:r>
            <a:r>
              <a:rPr lang="en-US" sz="1100" dirty="0"/>
              <a:t> It’s a two-way street. Event Organizers get a bird's-eye view to manage the flow, while Attendees receive instant updates.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B3FBC43-DFF3-0536-C696-88F44E99333C}"/>
              </a:ext>
            </a:extLst>
          </p:cNvPr>
          <p:cNvSpPr txBox="1"/>
          <p:nvPr/>
        </p:nvSpPr>
        <p:spPr>
          <a:xfrm>
            <a:off x="5527056" y="852819"/>
            <a:ext cx="2893044" cy="3385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IN" sz="1600" b="1" dirty="0"/>
              <a:t>Solution Approach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0121CAC8-9147-15E0-DBCC-0A72F25FEA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66407" y="708222"/>
            <a:ext cx="572429" cy="510978"/>
          </a:xfrm>
          <a:prstGeom prst="rect">
            <a:avLst/>
          </a:prstGeom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CB8696C-4710-842F-099C-F7858155B3B6}"/>
              </a:ext>
            </a:extLst>
          </p:cNvPr>
          <p:cNvCxnSpPr>
            <a:cxnSpLocks/>
          </p:cNvCxnSpPr>
          <p:nvPr/>
        </p:nvCxnSpPr>
        <p:spPr>
          <a:xfrm>
            <a:off x="4533900" y="708222"/>
            <a:ext cx="0" cy="410817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B443B73F-05FB-1673-2228-0613F812C932}"/>
              </a:ext>
            </a:extLst>
          </p:cNvPr>
          <p:cNvSpPr/>
          <p:nvPr/>
        </p:nvSpPr>
        <p:spPr>
          <a:xfrm>
            <a:off x="3190518" y="51112"/>
            <a:ext cx="3373438" cy="45048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Solution Approach</a:t>
            </a:r>
            <a:endParaRPr lang="en-IN" sz="20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C95F60-52AE-6425-2807-07A454515D64}"/>
              </a:ext>
            </a:extLst>
          </p:cNvPr>
          <p:cNvSpPr txBox="1"/>
          <p:nvPr/>
        </p:nvSpPr>
        <p:spPr>
          <a:xfrm>
            <a:off x="4810776" y="3162824"/>
            <a:ext cx="2893044" cy="33855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sz="1600" b="1" dirty="0">
                <a:solidFill>
                  <a:schemeClr val="tx1"/>
                </a:solidFill>
              </a:rPr>
              <a:t>Future Scope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BCA379-53A9-25F4-84C1-685ED7EE2B4E}"/>
              </a:ext>
            </a:extLst>
          </p:cNvPr>
          <p:cNvSpPr txBox="1"/>
          <p:nvPr/>
        </p:nvSpPr>
        <p:spPr>
          <a:xfrm>
            <a:off x="4810776" y="3621435"/>
            <a:ext cx="4035858" cy="101566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sz="1200" dirty="0"/>
              <a:t>Send </a:t>
            </a:r>
            <a:r>
              <a:rPr lang="en-US" sz="1200" b="1" dirty="0"/>
              <a:t>Location based messages </a:t>
            </a:r>
            <a:r>
              <a:rPr lang="en-US" sz="1200" dirty="0"/>
              <a:t>to device</a:t>
            </a:r>
          </a:p>
          <a:p>
            <a:pPr marL="228600" indent="-228600">
              <a:buAutoNum type="arabicPeriod"/>
            </a:pPr>
            <a:r>
              <a:rPr lang="en-US" sz="1200" dirty="0"/>
              <a:t>Implement </a:t>
            </a:r>
            <a:r>
              <a:rPr lang="en-US" sz="1200" b="1" dirty="0"/>
              <a:t>Calls &amp; email notification </a:t>
            </a:r>
            <a:r>
              <a:rPr lang="en-US" sz="1200" dirty="0"/>
              <a:t>for Emergency SOS</a:t>
            </a:r>
          </a:p>
          <a:p>
            <a:pPr marL="228600" indent="-228600">
              <a:buAutoNum type="arabicPeriod"/>
            </a:pPr>
            <a:r>
              <a:rPr lang="en-US" sz="1200" b="1" dirty="0"/>
              <a:t>Vision (Camera)Based </a:t>
            </a:r>
            <a:r>
              <a:rPr lang="en-US" sz="1200" dirty="0"/>
              <a:t>Crowd Detection System</a:t>
            </a:r>
          </a:p>
          <a:p>
            <a:pPr marL="228600" indent="-228600">
              <a:buAutoNum type="arabicPeriod"/>
            </a:pPr>
            <a:r>
              <a:rPr lang="en-US" sz="1200" b="1" dirty="0"/>
              <a:t>AI based </a:t>
            </a:r>
            <a:r>
              <a:rPr lang="en-US" sz="1200" dirty="0"/>
              <a:t>Path advisor to users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29" title="Group 2200185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800" y="174175"/>
            <a:ext cx="1826526" cy="32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1E8ECB3-7D20-C63A-0458-C63774ABC4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7494" y="38036"/>
            <a:ext cx="572429" cy="57242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32FC46D-DE19-6622-409B-C0A89173044F}"/>
              </a:ext>
            </a:extLst>
          </p:cNvPr>
          <p:cNvSpPr/>
          <p:nvPr/>
        </p:nvSpPr>
        <p:spPr>
          <a:xfrm>
            <a:off x="3190518" y="73414"/>
            <a:ext cx="3373438" cy="45048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Unique Solutions</a:t>
            </a:r>
            <a:endParaRPr lang="en-IN" sz="2000" b="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6448A43-019D-F591-1E95-B6E75374F2A6}"/>
              </a:ext>
            </a:extLst>
          </p:cNvPr>
          <p:cNvSpPr/>
          <p:nvPr/>
        </p:nvSpPr>
        <p:spPr>
          <a:xfrm>
            <a:off x="3769113" y="1042760"/>
            <a:ext cx="2014654" cy="349405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Features of Platform</a:t>
            </a:r>
            <a:endParaRPr lang="en-IN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C1D2C94-288C-FA54-40FC-83C1D778D3F8}"/>
              </a:ext>
            </a:extLst>
          </p:cNvPr>
          <p:cNvGrpSpPr/>
          <p:nvPr/>
        </p:nvGrpSpPr>
        <p:grpSpPr>
          <a:xfrm>
            <a:off x="645361" y="1903696"/>
            <a:ext cx="2231654" cy="2948349"/>
            <a:chOff x="852617" y="1790214"/>
            <a:chExt cx="2231654" cy="2948349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E9E8544-3AC1-5404-041F-0C394FE62D99}"/>
                </a:ext>
              </a:extLst>
            </p:cNvPr>
            <p:cNvSpPr/>
            <p:nvPr/>
          </p:nvSpPr>
          <p:spPr>
            <a:xfrm>
              <a:off x="856335" y="1790214"/>
              <a:ext cx="2227935" cy="349405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General Feature</a:t>
              </a:r>
              <a:endParaRPr lang="en-IN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466D77C-90CD-E796-C1B0-6565C96989B7}"/>
                </a:ext>
              </a:extLst>
            </p:cNvPr>
            <p:cNvSpPr/>
            <p:nvPr/>
          </p:nvSpPr>
          <p:spPr>
            <a:xfrm>
              <a:off x="852617" y="2139619"/>
              <a:ext cx="2231654" cy="259894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>
                <a:buFont typeface="Wingdings" panose="05000000000000000000" pitchFamily="2" charset="2"/>
                <a:buChar char="q"/>
              </a:pPr>
              <a:r>
                <a:rPr lang="en-US" sz="12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Real-time Navigation</a:t>
              </a:r>
              <a:r>
                <a:rPr lang="en-US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: Live maps to help users navigate crowded venues.</a:t>
              </a:r>
            </a:p>
            <a:p>
              <a:pPr marL="171450" indent="-171450">
                <a:buFont typeface="Wingdings" panose="05000000000000000000" pitchFamily="2" charset="2"/>
                <a:buChar char="q"/>
              </a:pPr>
              <a:r>
                <a:rPr lang="en-US" sz="12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Safety &amp; Security</a:t>
              </a:r>
              <a:r>
                <a:rPr lang="en-US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: Instant safety alerts and crowd density monitoring.</a:t>
              </a:r>
            </a:p>
            <a:p>
              <a:pPr marL="171450" indent="-171450">
                <a:buFont typeface="Wingdings" panose="05000000000000000000" pitchFamily="2" charset="2"/>
                <a:buChar char="q"/>
              </a:pPr>
              <a:r>
                <a:rPr lang="en-US" sz="12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Smart Parking</a:t>
              </a:r>
              <a:r>
                <a:rPr lang="en-US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: Tools to find (for attendees) and manage (for organizers) parking spots.</a:t>
              </a:r>
            </a:p>
            <a:p>
              <a:pPr marL="171450" indent="-171450">
                <a:buFont typeface="Wingdings" panose="05000000000000000000" pitchFamily="2" charset="2"/>
                <a:buChar char="q"/>
              </a:pPr>
              <a:r>
                <a:rPr lang="en-US" sz="12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Role-Based Access</a:t>
              </a:r>
              <a:r>
                <a:rPr lang="en-US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: Specialized dashboards for </a:t>
              </a:r>
              <a:r>
                <a:rPr lang="en-US" sz="12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Attendees</a:t>
              </a:r>
              <a:r>
                <a:rPr lang="en-US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 and </a:t>
              </a:r>
              <a:r>
                <a:rPr lang="en-US" sz="12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Organizers</a:t>
              </a:r>
              <a:r>
                <a:rPr lang="en-US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.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E4E8E8D-24A1-814A-A448-991F07FD7874}"/>
              </a:ext>
            </a:extLst>
          </p:cNvPr>
          <p:cNvGrpSpPr/>
          <p:nvPr/>
        </p:nvGrpSpPr>
        <p:grpSpPr>
          <a:xfrm>
            <a:off x="3622289" y="1885694"/>
            <a:ext cx="2308302" cy="2892816"/>
            <a:chOff x="3615813" y="1812193"/>
            <a:chExt cx="2308302" cy="2892816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0020AB0-4749-4CA9-3CB1-A74C16A99319}"/>
                </a:ext>
              </a:extLst>
            </p:cNvPr>
            <p:cNvSpPr/>
            <p:nvPr/>
          </p:nvSpPr>
          <p:spPr>
            <a:xfrm>
              <a:off x="3615813" y="1812193"/>
              <a:ext cx="2308302" cy="349405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Attendee Feature</a:t>
              </a:r>
              <a:endParaRPr lang="en-IN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C0E12A9-C8B5-8472-7470-E9AF00A0BC4C}"/>
                </a:ext>
              </a:extLst>
            </p:cNvPr>
            <p:cNvSpPr/>
            <p:nvPr/>
          </p:nvSpPr>
          <p:spPr>
            <a:xfrm>
              <a:off x="3615813" y="2161598"/>
              <a:ext cx="2308302" cy="2543411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 fontAlgn="ctr">
                <a:buFont typeface="Wingdings" panose="05000000000000000000" pitchFamily="2" charset="2"/>
                <a:buChar char="q"/>
              </a:pPr>
              <a:r>
                <a:rPr lang="en-IN" sz="12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Interactive Map</a:t>
              </a:r>
              <a:r>
                <a:rPr lang="en-IN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: A live map for navigation </a:t>
              </a:r>
            </a:p>
            <a:p>
              <a:pPr marL="171450" indent="-171450" fontAlgn="ctr">
                <a:buFont typeface="Wingdings" panose="05000000000000000000" pitchFamily="2" charset="2"/>
                <a:buChar char="q"/>
              </a:pPr>
              <a:r>
                <a:rPr lang="en-IN" sz="12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Event </a:t>
              </a:r>
              <a:r>
                <a:rPr lang="en-IN" sz="1200" b="1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Catalog</a:t>
              </a:r>
              <a:r>
                <a:rPr lang="en-IN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: A way to browse and join available events </a:t>
              </a:r>
            </a:p>
            <a:p>
              <a:pPr marL="171450" indent="-171450" fontAlgn="ctr">
                <a:buFont typeface="Wingdings" panose="05000000000000000000" pitchFamily="2" charset="2"/>
                <a:buChar char="q"/>
              </a:pPr>
              <a:r>
                <a:rPr lang="en-IN" sz="12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Smart Parking</a:t>
              </a:r>
              <a:r>
                <a:rPr lang="en-IN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: Assistance in finding parking spots </a:t>
              </a:r>
            </a:p>
            <a:p>
              <a:pPr marL="171450" indent="-171450" fontAlgn="ctr">
                <a:buFont typeface="Wingdings" panose="05000000000000000000" pitchFamily="2" charset="2"/>
                <a:buChar char="q"/>
              </a:pPr>
              <a:r>
                <a:rPr lang="en-IN" sz="12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Safety Alerts</a:t>
              </a:r>
              <a:r>
                <a:rPr lang="en-IN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: Real-time notifications about emergencies or crowd issues </a:t>
              </a:r>
            </a:p>
            <a:p>
              <a:pPr marL="171450" indent="-171450" fontAlgn="ctr">
                <a:buFont typeface="Wingdings" panose="05000000000000000000" pitchFamily="2" charset="2"/>
                <a:buChar char="q"/>
              </a:pPr>
              <a:r>
                <a:rPr lang="en-IN" sz="12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Emergency Assistance</a:t>
              </a:r>
              <a:r>
                <a:rPr lang="en-IN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: Quick access to help </a:t>
              </a:r>
            </a:p>
            <a:p>
              <a:pPr marL="171450" indent="-171450">
                <a:buFont typeface="Wingdings" panose="05000000000000000000" pitchFamily="2" charset="2"/>
                <a:buChar char="q"/>
              </a:pPr>
              <a:r>
                <a:rPr lang="en-IN" sz="12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Personalization</a:t>
              </a:r>
              <a:r>
                <a:rPr lang="en-IN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: Profile and settings management.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680FF55-7694-F110-20AC-6C03CC9563C0}"/>
              </a:ext>
            </a:extLst>
          </p:cNvPr>
          <p:cNvGrpSpPr/>
          <p:nvPr/>
        </p:nvGrpSpPr>
        <p:grpSpPr>
          <a:xfrm>
            <a:off x="6457966" y="1903696"/>
            <a:ext cx="2455575" cy="2781556"/>
            <a:chOff x="6346454" y="1696963"/>
            <a:chExt cx="2217682" cy="2781556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B59CFE4-9B47-A28F-AFE4-AB9970817884}"/>
                </a:ext>
              </a:extLst>
            </p:cNvPr>
            <p:cNvSpPr/>
            <p:nvPr/>
          </p:nvSpPr>
          <p:spPr>
            <a:xfrm>
              <a:off x="6346454" y="1696963"/>
              <a:ext cx="2210248" cy="349405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Organization Features</a:t>
              </a:r>
              <a:endParaRPr lang="en-IN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F5A981D-F17B-7AD4-2F5F-23AC29C5A3F1}"/>
                </a:ext>
              </a:extLst>
            </p:cNvPr>
            <p:cNvSpPr/>
            <p:nvPr/>
          </p:nvSpPr>
          <p:spPr>
            <a:xfrm>
              <a:off x="6353887" y="2044390"/>
              <a:ext cx="2210249" cy="243412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171450" indent="-171450" fontAlgn="ctr">
                <a:buFont typeface="Wingdings" panose="05000000000000000000" pitchFamily="2" charset="2"/>
                <a:buChar char="q"/>
              </a:pPr>
              <a:r>
                <a:rPr lang="en-IN" sz="12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Event Setup</a:t>
              </a:r>
              <a:r>
                <a:rPr lang="en-IN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: Tools to configure event details and layout </a:t>
              </a:r>
            </a:p>
            <a:p>
              <a:pPr marL="171450" indent="-171450" fontAlgn="ctr">
                <a:buFont typeface="Wingdings" panose="05000000000000000000" pitchFamily="2" charset="2"/>
                <a:buChar char="q"/>
              </a:pPr>
              <a:r>
                <a:rPr lang="en-IN" sz="12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Crowd Control</a:t>
              </a:r>
              <a:r>
                <a:rPr lang="en-IN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: Monitor and manage crowd density </a:t>
              </a:r>
            </a:p>
            <a:p>
              <a:pPr marL="171450" indent="-171450" fontAlgn="ctr">
                <a:buFont typeface="Wingdings" panose="05000000000000000000" pitchFamily="2" charset="2"/>
                <a:buChar char="q"/>
              </a:pPr>
              <a:r>
                <a:rPr lang="en-IN" sz="12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POI Management</a:t>
              </a:r>
              <a:r>
                <a:rPr lang="en-IN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: Manage Points of Interest on the map </a:t>
              </a:r>
            </a:p>
            <a:p>
              <a:pPr marL="171450" indent="-171450" fontAlgn="ctr">
                <a:buFont typeface="Wingdings" panose="05000000000000000000" pitchFamily="2" charset="2"/>
                <a:buChar char="q"/>
              </a:pPr>
              <a:r>
                <a:rPr lang="en-IN" sz="12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Alert Broadcast</a:t>
              </a:r>
              <a:r>
                <a:rPr lang="en-IN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: Send safety notifications to attendees </a:t>
              </a:r>
            </a:p>
            <a:p>
              <a:pPr marL="171450" indent="-171450" fontAlgn="ctr">
                <a:buFont typeface="Wingdings" panose="05000000000000000000" pitchFamily="2" charset="2"/>
                <a:buChar char="q"/>
              </a:pPr>
              <a:r>
                <a:rPr lang="en-IN" sz="12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Emergency Monitoring</a:t>
              </a:r>
              <a:r>
                <a:rPr lang="en-IN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: Monitor incoming distress signals </a:t>
              </a:r>
            </a:p>
            <a:p>
              <a:pPr marL="171450" indent="-171450" fontAlgn="ctr">
                <a:buFont typeface="Wingdings" panose="05000000000000000000" pitchFamily="2" charset="2"/>
                <a:buChar char="q"/>
              </a:pPr>
              <a:r>
                <a:rPr lang="en-IN" sz="12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Parking Management</a:t>
              </a:r>
              <a:r>
                <a:rPr lang="en-IN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: Manage parking availability and zones.</a:t>
              </a:r>
            </a:p>
          </p:txBody>
        </p:sp>
      </p:grp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18414E9-D031-A317-9530-5A19CCDA4182}"/>
              </a:ext>
            </a:extLst>
          </p:cNvPr>
          <p:cNvCxnSpPr>
            <a:stCxn id="4" idx="2"/>
            <a:endCxn id="7" idx="0"/>
          </p:cNvCxnSpPr>
          <p:nvPr/>
        </p:nvCxnSpPr>
        <p:spPr>
          <a:xfrm>
            <a:off x="4776440" y="1392165"/>
            <a:ext cx="0" cy="49352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53A7D720-72D8-F7BF-FF96-6D5EFED3D8C2}"/>
              </a:ext>
            </a:extLst>
          </p:cNvPr>
          <p:cNvCxnSpPr>
            <a:endCxn id="9" idx="0"/>
          </p:cNvCxnSpPr>
          <p:nvPr/>
        </p:nvCxnSpPr>
        <p:spPr>
          <a:xfrm>
            <a:off x="4776440" y="1613210"/>
            <a:ext cx="2905198" cy="290486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33977920-AC16-16BD-3F4B-04096160C8A9}"/>
              </a:ext>
            </a:extLst>
          </p:cNvPr>
          <p:cNvCxnSpPr>
            <a:endCxn id="5" idx="0"/>
          </p:cNvCxnSpPr>
          <p:nvPr/>
        </p:nvCxnSpPr>
        <p:spPr>
          <a:xfrm rot="10800000" flipV="1">
            <a:off x="1763048" y="1613210"/>
            <a:ext cx="3013393" cy="290486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637EA019-A2D5-98DC-6727-8431365C7D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655124">
            <a:off x="1578514" y="449358"/>
            <a:ext cx="1200086" cy="891188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A6743C44-B9DC-1EC2-8356-FBBE73EA59DC}"/>
              </a:ext>
            </a:extLst>
          </p:cNvPr>
          <p:cNvSpPr/>
          <p:nvPr/>
        </p:nvSpPr>
        <p:spPr>
          <a:xfrm rot="19471779">
            <a:off x="1992490" y="1174053"/>
            <a:ext cx="1105901" cy="29048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800" dirty="0"/>
              <a:t>Multilingual support</a:t>
            </a:r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6A580F42-B91C-9084-B803-10620A89BB14}"/>
              </a:ext>
            </a:extLst>
          </p:cNvPr>
          <p:cNvSpPr/>
          <p:nvPr/>
        </p:nvSpPr>
        <p:spPr>
          <a:xfrm rot="8294337">
            <a:off x="2817541" y="401444"/>
            <a:ext cx="262514" cy="209021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59E35C4C-4535-0056-5B7D-CB23F1FF17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784128">
            <a:off x="7040071" y="218581"/>
            <a:ext cx="951308" cy="792039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BDA052D9-9BD5-5455-3C18-20B37A078427}"/>
              </a:ext>
            </a:extLst>
          </p:cNvPr>
          <p:cNvSpPr/>
          <p:nvPr/>
        </p:nvSpPr>
        <p:spPr>
          <a:xfrm rot="934240">
            <a:off x="6736769" y="966330"/>
            <a:ext cx="1182792" cy="29048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800" dirty="0"/>
              <a:t>Real-Time Navigation</a:t>
            </a:r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367E8E4B-CFC8-704D-F89D-9DCD7F20DA7A}"/>
              </a:ext>
            </a:extLst>
          </p:cNvPr>
          <p:cNvSpPr/>
          <p:nvPr/>
        </p:nvSpPr>
        <p:spPr>
          <a:xfrm rot="1778965">
            <a:off x="6675863" y="340576"/>
            <a:ext cx="323238" cy="269889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31" title="Group 2200185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800" y="174175"/>
            <a:ext cx="1826526" cy="32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91E8CC5-0F59-3A64-B901-66CF6C7FAA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7494" y="38036"/>
            <a:ext cx="572429" cy="57242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5692D46-92C2-04FE-555A-29E3A42D5DCB}"/>
              </a:ext>
            </a:extLst>
          </p:cNvPr>
          <p:cNvSpPr/>
          <p:nvPr/>
        </p:nvSpPr>
        <p:spPr>
          <a:xfrm>
            <a:off x="3190518" y="73414"/>
            <a:ext cx="2786536" cy="45048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User Flow Diagram</a:t>
            </a:r>
            <a:endParaRPr lang="en-IN" sz="2000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4691B36-7CC7-D412-83FE-6A7A60DBC4C1}"/>
              </a:ext>
            </a:extLst>
          </p:cNvPr>
          <p:cNvSpPr/>
          <p:nvPr/>
        </p:nvSpPr>
        <p:spPr>
          <a:xfrm>
            <a:off x="188400" y="947452"/>
            <a:ext cx="6138063" cy="402187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1F0E5FD-958D-B461-72A7-6C683EC091F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055" t="13151" r="1241" b="19272"/>
          <a:stretch>
            <a:fillRect/>
          </a:stretch>
        </p:blipFill>
        <p:spPr>
          <a:xfrm>
            <a:off x="237894" y="1021703"/>
            <a:ext cx="6029091" cy="3873280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57938DB-68A0-0A02-D8C8-E8BB4AD1A45B}"/>
              </a:ext>
            </a:extLst>
          </p:cNvPr>
          <p:cNvSpPr/>
          <p:nvPr/>
        </p:nvSpPr>
        <p:spPr>
          <a:xfrm>
            <a:off x="6519746" y="1077951"/>
            <a:ext cx="773152" cy="557561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Event Setup 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9CA6CF9-0809-8E99-BC73-10D5986606AC}"/>
              </a:ext>
            </a:extLst>
          </p:cNvPr>
          <p:cNvCxnSpPr>
            <a:stCxn id="8" idx="3"/>
          </p:cNvCxnSpPr>
          <p:nvPr/>
        </p:nvCxnSpPr>
        <p:spPr>
          <a:xfrm flipV="1">
            <a:off x="7292898" y="1174595"/>
            <a:ext cx="490653" cy="1821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A0D7FC3-CAC0-0186-32B9-90D6F25B4B97}"/>
              </a:ext>
            </a:extLst>
          </p:cNvPr>
          <p:cNvCxnSpPr>
            <a:stCxn id="8" idx="3"/>
          </p:cNvCxnSpPr>
          <p:nvPr/>
        </p:nvCxnSpPr>
        <p:spPr>
          <a:xfrm>
            <a:off x="7292898" y="1356732"/>
            <a:ext cx="490653" cy="1895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11ED5773-C8BD-4511-696B-8BC247B664D2}"/>
              </a:ext>
            </a:extLst>
          </p:cNvPr>
          <p:cNvSpPr/>
          <p:nvPr/>
        </p:nvSpPr>
        <p:spPr>
          <a:xfrm>
            <a:off x="7835588" y="938561"/>
            <a:ext cx="1018480" cy="327102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Live map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3F396F18-54E6-A995-27C9-972811F38FFD}"/>
              </a:ext>
            </a:extLst>
          </p:cNvPr>
          <p:cNvSpPr/>
          <p:nvPr/>
        </p:nvSpPr>
        <p:spPr>
          <a:xfrm>
            <a:off x="7835588" y="1403194"/>
            <a:ext cx="1018480" cy="327102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Parking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58574F53-E9F0-ED04-854F-C7E22C745E8D}"/>
              </a:ext>
            </a:extLst>
          </p:cNvPr>
          <p:cNvSpPr/>
          <p:nvPr/>
        </p:nvSpPr>
        <p:spPr>
          <a:xfrm>
            <a:off x="6519746" y="2378927"/>
            <a:ext cx="877230" cy="70252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Crowd Control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9E97E81C-DA3C-334D-9A51-DC772517C38F}"/>
              </a:ext>
            </a:extLst>
          </p:cNvPr>
          <p:cNvSpPr/>
          <p:nvPr/>
        </p:nvSpPr>
        <p:spPr>
          <a:xfrm>
            <a:off x="7835588" y="2251150"/>
            <a:ext cx="1172050" cy="928344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Crowd Density on attendee Platform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0C11DFB-2530-FED3-D6A8-A15AF827A630}"/>
              </a:ext>
            </a:extLst>
          </p:cNvPr>
          <p:cNvCxnSpPr>
            <a:cxnSpLocks/>
          </p:cNvCxnSpPr>
          <p:nvPr/>
        </p:nvCxnSpPr>
        <p:spPr>
          <a:xfrm flipV="1">
            <a:off x="7396976" y="2707888"/>
            <a:ext cx="43861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E0523227-2953-E0B3-C867-DB6A31E039F9}"/>
              </a:ext>
            </a:extLst>
          </p:cNvPr>
          <p:cNvSpPr/>
          <p:nvPr/>
        </p:nvSpPr>
        <p:spPr>
          <a:xfrm>
            <a:off x="6467708" y="3824869"/>
            <a:ext cx="962722" cy="521318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Analytics 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7EEDF7B-439C-3583-FFD5-1D0D3518571D}"/>
              </a:ext>
            </a:extLst>
          </p:cNvPr>
          <p:cNvCxnSpPr>
            <a:cxnSpLocks/>
          </p:cNvCxnSpPr>
          <p:nvPr/>
        </p:nvCxnSpPr>
        <p:spPr>
          <a:xfrm flipV="1">
            <a:off x="7426715" y="3872267"/>
            <a:ext cx="438612" cy="1821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2E89694-5830-C11F-31C6-0ED8EE90A5A7}"/>
              </a:ext>
            </a:extLst>
          </p:cNvPr>
          <p:cNvCxnSpPr/>
          <p:nvPr/>
        </p:nvCxnSpPr>
        <p:spPr>
          <a:xfrm>
            <a:off x="7426715" y="4054403"/>
            <a:ext cx="490653" cy="1895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7534677A-8062-45B5-C724-718E6BC5C516}"/>
              </a:ext>
            </a:extLst>
          </p:cNvPr>
          <p:cNvSpPr/>
          <p:nvPr/>
        </p:nvSpPr>
        <p:spPr>
          <a:xfrm>
            <a:off x="7880197" y="3636232"/>
            <a:ext cx="1172050" cy="327102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Emergency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29E38495-57BA-036E-820D-4A76A5B34432}"/>
              </a:ext>
            </a:extLst>
          </p:cNvPr>
          <p:cNvSpPr/>
          <p:nvPr/>
        </p:nvSpPr>
        <p:spPr>
          <a:xfrm>
            <a:off x="7969405" y="4100865"/>
            <a:ext cx="1018480" cy="327102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Alerts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30" title="Group 2200185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800" y="174175"/>
            <a:ext cx="1826526" cy="3274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B622158-F41F-6FDD-6D0F-2FB4F2D9B500}"/>
              </a:ext>
            </a:extLst>
          </p:cNvPr>
          <p:cNvSpPr/>
          <p:nvPr/>
        </p:nvSpPr>
        <p:spPr>
          <a:xfrm>
            <a:off x="3190518" y="73414"/>
            <a:ext cx="2786536" cy="45048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Technical Stacks</a:t>
            </a:r>
            <a:endParaRPr lang="en-IN" sz="20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7770FBE-DE6D-A7D3-ABCA-02DCACAF87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7494" y="38036"/>
            <a:ext cx="572429" cy="572429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0FA988DB-41E7-0EB0-7C8A-3A8316403632}"/>
              </a:ext>
            </a:extLst>
          </p:cNvPr>
          <p:cNvSpPr/>
          <p:nvPr/>
        </p:nvSpPr>
        <p:spPr>
          <a:xfrm>
            <a:off x="327102" y="851475"/>
            <a:ext cx="4795025" cy="4107097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C35C44FA-2DB7-E4C7-2266-6F905453C5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9755" y="1878500"/>
            <a:ext cx="2023499" cy="1583608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C5EE03C6-C53A-09F1-5DAB-CF3FA37044F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307" y="2370060"/>
            <a:ext cx="747250" cy="654799"/>
          </a:xfrm>
          <a:prstGeom prst="rect">
            <a:avLst/>
          </a:prstGeom>
        </p:spPr>
      </p:pic>
      <p:grpSp>
        <p:nvGrpSpPr>
          <p:cNvPr id="44" name="Group 43">
            <a:extLst>
              <a:ext uri="{FF2B5EF4-FFF2-40B4-BE49-F238E27FC236}">
                <a16:creationId xmlns:a16="http://schemas.microsoft.com/office/drawing/2014/main" id="{FB5DB50C-3386-5454-7AD9-192CE3C8CA58}"/>
              </a:ext>
            </a:extLst>
          </p:cNvPr>
          <p:cNvGrpSpPr/>
          <p:nvPr/>
        </p:nvGrpSpPr>
        <p:grpSpPr>
          <a:xfrm>
            <a:off x="1318280" y="1308602"/>
            <a:ext cx="944184" cy="890199"/>
            <a:chOff x="8034262" y="1206444"/>
            <a:chExt cx="960116" cy="769694"/>
          </a:xfrm>
        </p:grpSpPr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AC3BFEDE-2317-5078-9F63-A0A877D4A8E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040537" y="1404902"/>
              <a:ext cx="571239" cy="571236"/>
            </a:xfrm>
            <a:prstGeom prst="rect">
              <a:avLst/>
            </a:prstGeom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2D8C6D26-459C-BCD6-FD8D-5777C1E06AD2}"/>
                </a:ext>
              </a:extLst>
            </p:cNvPr>
            <p:cNvSpPr txBox="1"/>
            <p:nvPr/>
          </p:nvSpPr>
          <p:spPr>
            <a:xfrm>
              <a:off x="8034262" y="1206444"/>
              <a:ext cx="960116" cy="2395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200" b="1" dirty="0"/>
                <a:t>REACT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7204E876-C371-7496-1AC0-40E13DADAF2A}"/>
              </a:ext>
            </a:extLst>
          </p:cNvPr>
          <p:cNvGrpSpPr/>
          <p:nvPr/>
        </p:nvGrpSpPr>
        <p:grpSpPr>
          <a:xfrm>
            <a:off x="3857650" y="2339126"/>
            <a:ext cx="865891" cy="870377"/>
            <a:chOff x="8823353" y="1909406"/>
            <a:chExt cx="745407" cy="660215"/>
          </a:xfrm>
        </p:grpSpPr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4B73A8C7-1CCB-519B-3E64-E4AAA7A293B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75329" y="1909406"/>
              <a:ext cx="510558" cy="483275"/>
            </a:xfrm>
            <a:prstGeom prst="rect">
              <a:avLst/>
            </a:prstGeom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7592BDB1-FB48-6F57-D3D0-7232A173B447}"/>
                </a:ext>
              </a:extLst>
            </p:cNvPr>
            <p:cNvSpPr txBox="1"/>
            <p:nvPr/>
          </p:nvSpPr>
          <p:spPr>
            <a:xfrm>
              <a:off x="8823353" y="2359506"/>
              <a:ext cx="745407" cy="2101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200" b="1" dirty="0"/>
                <a:t>NodeJS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48A617CB-9C32-B9A9-CB13-578BF889C469}"/>
              </a:ext>
            </a:extLst>
          </p:cNvPr>
          <p:cNvGrpSpPr/>
          <p:nvPr/>
        </p:nvGrpSpPr>
        <p:grpSpPr>
          <a:xfrm>
            <a:off x="3307053" y="1411535"/>
            <a:ext cx="1146737" cy="799462"/>
            <a:chOff x="10995747" y="1276811"/>
            <a:chExt cx="977842" cy="622761"/>
          </a:xfrm>
        </p:grpSpPr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FF9E2F9D-F313-692C-843C-52EC250212E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1218724" y="1276811"/>
              <a:ext cx="539952" cy="539952"/>
            </a:xfrm>
            <a:prstGeom prst="rect">
              <a:avLst/>
            </a:prstGeom>
          </p:spPr>
        </p:pic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45EF16EF-6981-E9EF-28FE-898F8E695B30}"/>
                </a:ext>
              </a:extLst>
            </p:cNvPr>
            <p:cNvSpPr txBox="1"/>
            <p:nvPr/>
          </p:nvSpPr>
          <p:spPr>
            <a:xfrm>
              <a:off x="10995747" y="1683797"/>
              <a:ext cx="977842" cy="215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200" b="1" dirty="0"/>
                <a:t>EXPRESS JS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C74CE8DB-2B7E-9088-E6D8-76CF30FC7FE6}"/>
              </a:ext>
            </a:extLst>
          </p:cNvPr>
          <p:cNvGrpSpPr/>
          <p:nvPr/>
        </p:nvGrpSpPr>
        <p:grpSpPr>
          <a:xfrm>
            <a:off x="537415" y="3188646"/>
            <a:ext cx="1238046" cy="1141990"/>
            <a:chOff x="11199060" y="2025535"/>
            <a:chExt cx="758785" cy="758785"/>
          </a:xfrm>
        </p:grpSpPr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4320C393-B672-F3F0-8F51-F2BC9BF97C3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1199060" y="2025535"/>
              <a:ext cx="758785" cy="758785"/>
            </a:xfrm>
            <a:prstGeom prst="rect">
              <a:avLst/>
            </a:prstGeom>
          </p:spPr>
        </p:pic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DC83E40E-0A47-2B3C-8151-1A53A66B4903}"/>
                </a:ext>
              </a:extLst>
            </p:cNvPr>
            <p:cNvSpPr txBox="1"/>
            <p:nvPr/>
          </p:nvSpPr>
          <p:spPr>
            <a:xfrm>
              <a:off x="11202874" y="2484355"/>
              <a:ext cx="747079" cy="1840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200" b="1" dirty="0"/>
                <a:t>FIREBASE </a:t>
              </a:r>
            </a:p>
          </p:txBody>
        </p:sp>
      </p:grpSp>
      <p:pic>
        <p:nvPicPr>
          <p:cNvPr id="56" name="Picture 55">
            <a:extLst>
              <a:ext uri="{FF2B5EF4-FFF2-40B4-BE49-F238E27FC236}">
                <a16:creationId xmlns:a16="http://schemas.microsoft.com/office/drawing/2014/main" id="{08EAA60A-85D9-263F-539E-25069409F53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3798" y="1184088"/>
            <a:ext cx="1274134" cy="570508"/>
          </a:xfrm>
          <a:prstGeom prst="rect">
            <a:avLst/>
          </a:prstGeom>
        </p:spPr>
      </p:pic>
      <p:grpSp>
        <p:nvGrpSpPr>
          <p:cNvPr id="58" name="Group 57">
            <a:extLst>
              <a:ext uri="{FF2B5EF4-FFF2-40B4-BE49-F238E27FC236}">
                <a16:creationId xmlns:a16="http://schemas.microsoft.com/office/drawing/2014/main" id="{E9B9F349-D119-C964-D3E7-AF399ABDF346}"/>
              </a:ext>
            </a:extLst>
          </p:cNvPr>
          <p:cNvGrpSpPr/>
          <p:nvPr/>
        </p:nvGrpSpPr>
        <p:grpSpPr>
          <a:xfrm>
            <a:off x="3346100" y="3622446"/>
            <a:ext cx="944496" cy="1006568"/>
            <a:chOff x="1813704" y="4039775"/>
            <a:chExt cx="944184" cy="999287"/>
          </a:xfrm>
        </p:grpSpPr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F885B3F6-454B-B723-412C-5CA36C31D6D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935945" y="4039775"/>
              <a:ext cx="715559" cy="740113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41EE3BE7-5F0A-3CD2-F3E8-B7E64ACFFFB8}"/>
                </a:ext>
              </a:extLst>
            </p:cNvPr>
            <p:cNvSpPr txBox="1"/>
            <p:nvPr/>
          </p:nvSpPr>
          <p:spPr>
            <a:xfrm>
              <a:off x="1813704" y="4700508"/>
              <a:ext cx="94418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800" b="1" dirty="0"/>
                <a:t>Google Direction API</a:t>
              </a:r>
            </a:p>
          </p:txBody>
        </p:sp>
      </p:grpSp>
      <p:pic>
        <p:nvPicPr>
          <p:cNvPr id="62" name="Picture 61">
            <a:extLst>
              <a:ext uri="{FF2B5EF4-FFF2-40B4-BE49-F238E27FC236}">
                <a16:creationId xmlns:a16="http://schemas.microsoft.com/office/drawing/2014/main" id="{17CB907A-5C49-F3C6-17E7-064CA17908D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932671" y="3972506"/>
            <a:ext cx="1163795" cy="630973"/>
          </a:xfrm>
          <a:prstGeom prst="rect">
            <a:avLst/>
          </a:prstGeom>
        </p:spPr>
      </p:pic>
      <p:sp>
        <p:nvSpPr>
          <p:cNvPr id="136" name="Rectangle 135">
            <a:extLst>
              <a:ext uri="{FF2B5EF4-FFF2-40B4-BE49-F238E27FC236}">
                <a16:creationId xmlns:a16="http://schemas.microsoft.com/office/drawing/2014/main" id="{AFC2D99E-3832-0898-AB5A-98B5EB00BF7F}"/>
              </a:ext>
            </a:extLst>
          </p:cNvPr>
          <p:cNvSpPr/>
          <p:nvPr/>
        </p:nvSpPr>
        <p:spPr>
          <a:xfrm>
            <a:off x="5503345" y="874449"/>
            <a:ext cx="3263591" cy="141969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8E68DC2E-BEFE-94C3-F77D-2A778602C7F6}"/>
              </a:ext>
            </a:extLst>
          </p:cNvPr>
          <p:cNvGrpSpPr/>
          <p:nvPr/>
        </p:nvGrpSpPr>
        <p:grpSpPr>
          <a:xfrm>
            <a:off x="5381392" y="1178990"/>
            <a:ext cx="1238046" cy="1141990"/>
            <a:chOff x="11199060" y="2025535"/>
            <a:chExt cx="758785" cy="758785"/>
          </a:xfrm>
        </p:grpSpPr>
        <p:pic>
          <p:nvPicPr>
            <p:cNvPr id="138" name="Picture 137">
              <a:extLst>
                <a:ext uri="{FF2B5EF4-FFF2-40B4-BE49-F238E27FC236}">
                  <a16:creationId xmlns:a16="http://schemas.microsoft.com/office/drawing/2014/main" id="{5325BA24-B15D-B6A9-ECDC-C34B7EF716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1199060" y="2025535"/>
              <a:ext cx="758785" cy="758785"/>
            </a:xfrm>
            <a:prstGeom prst="rect">
              <a:avLst/>
            </a:prstGeom>
          </p:spPr>
        </p:pic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937ED97A-B876-BA13-50F1-9B4BC49F6918}"/>
                </a:ext>
              </a:extLst>
            </p:cNvPr>
            <p:cNvSpPr txBox="1"/>
            <p:nvPr/>
          </p:nvSpPr>
          <p:spPr>
            <a:xfrm>
              <a:off x="11202874" y="2484355"/>
              <a:ext cx="747079" cy="1840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200" b="1" dirty="0"/>
                <a:t>FIREBASE </a:t>
              </a:r>
            </a:p>
          </p:txBody>
        </p: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CBF6C36D-ADB3-7758-0B48-1C92791366EE}"/>
              </a:ext>
            </a:extLst>
          </p:cNvPr>
          <p:cNvGrpSpPr/>
          <p:nvPr/>
        </p:nvGrpSpPr>
        <p:grpSpPr>
          <a:xfrm>
            <a:off x="7751544" y="1271826"/>
            <a:ext cx="944184" cy="1043891"/>
            <a:chOff x="1813704" y="4039775"/>
            <a:chExt cx="944184" cy="1043891"/>
          </a:xfrm>
        </p:grpSpPr>
        <p:pic>
          <p:nvPicPr>
            <p:cNvPr id="141" name="Picture 140">
              <a:extLst>
                <a:ext uri="{FF2B5EF4-FFF2-40B4-BE49-F238E27FC236}">
                  <a16:creationId xmlns:a16="http://schemas.microsoft.com/office/drawing/2014/main" id="{78EE5581-EB26-8084-9C97-F07058376DF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935945" y="4039775"/>
              <a:ext cx="715559" cy="740113"/>
            </a:xfrm>
            <a:prstGeom prst="rect">
              <a:avLst/>
            </a:prstGeom>
          </p:spPr>
        </p:pic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7E449EB7-8198-3932-1B1A-00CF82DA53B1}"/>
                </a:ext>
              </a:extLst>
            </p:cNvPr>
            <p:cNvSpPr txBox="1"/>
            <p:nvPr/>
          </p:nvSpPr>
          <p:spPr>
            <a:xfrm>
              <a:off x="1813704" y="4745112"/>
              <a:ext cx="94418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800" b="1" dirty="0"/>
                <a:t>Google Direction API</a:t>
              </a:r>
            </a:p>
          </p:txBody>
        </p:sp>
      </p:grpSp>
      <p:pic>
        <p:nvPicPr>
          <p:cNvPr id="143" name="Picture 142">
            <a:extLst>
              <a:ext uri="{FF2B5EF4-FFF2-40B4-BE49-F238E27FC236}">
                <a16:creationId xmlns:a16="http://schemas.microsoft.com/office/drawing/2014/main" id="{0DE15220-821B-98AC-1EBA-5D02E7C82DC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587749" y="1438216"/>
            <a:ext cx="1163795" cy="630973"/>
          </a:xfrm>
          <a:prstGeom prst="rect">
            <a:avLst/>
          </a:prstGeom>
        </p:spPr>
      </p:pic>
      <p:sp>
        <p:nvSpPr>
          <p:cNvPr id="144" name="Rectangle 143">
            <a:extLst>
              <a:ext uri="{FF2B5EF4-FFF2-40B4-BE49-F238E27FC236}">
                <a16:creationId xmlns:a16="http://schemas.microsoft.com/office/drawing/2014/main" id="{4C582A05-2F33-0ED3-937C-AF30C08CE18D}"/>
              </a:ext>
            </a:extLst>
          </p:cNvPr>
          <p:cNvSpPr/>
          <p:nvPr/>
        </p:nvSpPr>
        <p:spPr>
          <a:xfrm>
            <a:off x="5443602" y="835458"/>
            <a:ext cx="2786536" cy="45048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 algn="ctr">
              <a:buFont typeface="Wingdings" panose="05000000000000000000" pitchFamily="2" charset="2"/>
              <a:buChar char="v"/>
            </a:pPr>
            <a:r>
              <a:rPr lang="en-US" b="1" dirty="0"/>
              <a:t>Google Technologies Used</a:t>
            </a:r>
            <a:endParaRPr lang="en-IN" b="1" dirty="0"/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8A814EA6-690D-E188-21D0-8B8612583882}"/>
              </a:ext>
            </a:extLst>
          </p:cNvPr>
          <p:cNvSpPr txBox="1"/>
          <p:nvPr/>
        </p:nvSpPr>
        <p:spPr>
          <a:xfrm>
            <a:off x="5503345" y="2443248"/>
            <a:ext cx="3263591" cy="255454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b="1" dirty="0"/>
              <a:t>Methodologies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IN" b="1" dirty="0"/>
          </a:p>
          <a:p>
            <a:pPr marL="228600" indent="-228600">
              <a:buAutoNum type="arabicPeriod"/>
            </a:pPr>
            <a:r>
              <a:rPr lang="en-IN" sz="1100" b="1" dirty="0"/>
              <a:t>Architecture &amp; Design -: </a:t>
            </a:r>
            <a:r>
              <a:rPr lang="en-IN" sz="1100" dirty="0"/>
              <a:t>Decoupled Frontend &amp; Backend</a:t>
            </a:r>
          </a:p>
          <a:p>
            <a:endParaRPr lang="en-IN" sz="1100" dirty="0"/>
          </a:p>
          <a:p>
            <a:pPr marL="228600" indent="-228600">
              <a:buAutoNum type="arabicPeriod"/>
            </a:pPr>
            <a:r>
              <a:rPr lang="en-IN" sz="1100" b="1" dirty="0"/>
              <a:t>Styling -: </a:t>
            </a:r>
            <a:r>
              <a:rPr lang="en-IN" sz="1100" dirty="0"/>
              <a:t>Tailwind CSS</a:t>
            </a:r>
          </a:p>
          <a:p>
            <a:endParaRPr lang="en-IN" sz="1100" dirty="0"/>
          </a:p>
          <a:p>
            <a:pPr marL="228600" indent="-228600">
              <a:buAutoNum type="arabicPeriod"/>
            </a:pPr>
            <a:r>
              <a:rPr lang="en-IN" sz="1100" b="1" dirty="0"/>
              <a:t>Data &amp; Logic -:</a:t>
            </a:r>
            <a:r>
              <a:rPr lang="en-IN" sz="1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Geospatial Processing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- Google Map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Schema Validation 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runtime Checking</a:t>
            </a:r>
          </a:p>
          <a:p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indent="-228600">
              <a:buAutoNum type="arabicPeriod" startAt="4"/>
            </a:pPr>
            <a:r>
              <a:rPr lang="en-US" sz="1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Deployment &amp; Execution -: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Concurrent Execution</a:t>
            </a:r>
            <a:r>
              <a:rPr lang="en-IN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Parallel Dev Servers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Cloud-Native</a:t>
            </a:r>
            <a:r>
              <a:rPr lang="en-IN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Firebase Integration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33" title="Group 2200185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800" y="174175"/>
            <a:ext cx="1826526" cy="32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B5E9798-3B9E-07FD-3B69-A03A1C57A1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7494" y="38036"/>
            <a:ext cx="572429" cy="57242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250AF94-606C-1A95-49BF-B1F758D30B04}"/>
              </a:ext>
            </a:extLst>
          </p:cNvPr>
          <p:cNvSpPr/>
          <p:nvPr/>
        </p:nvSpPr>
        <p:spPr>
          <a:xfrm>
            <a:off x="3190518" y="43678"/>
            <a:ext cx="2786536" cy="45048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Architecture Diagram</a:t>
            </a:r>
            <a:endParaRPr lang="en-IN" sz="2000" b="1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A118770-BD0A-7F20-9A3D-994EAC05D6E9}"/>
              </a:ext>
            </a:extLst>
          </p:cNvPr>
          <p:cNvSpPr/>
          <p:nvPr/>
        </p:nvSpPr>
        <p:spPr>
          <a:xfrm>
            <a:off x="1073063" y="610464"/>
            <a:ext cx="7334957" cy="44596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E0122B66-65D4-F0C8-6CBC-F3172B2462D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5194" t="8623" r="3964" b="4254"/>
          <a:stretch>
            <a:fillRect/>
          </a:stretch>
        </p:blipFill>
        <p:spPr>
          <a:xfrm>
            <a:off x="1717288" y="951296"/>
            <a:ext cx="4220283" cy="4047505"/>
          </a:xfrm>
          <a:prstGeom prst="rect">
            <a:avLst/>
          </a:prstGeom>
        </p:spPr>
      </p:pic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008B349E-21E2-FFC4-D53A-D7FA26489B8F}"/>
              </a:ext>
            </a:extLst>
          </p:cNvPr>
          <p:cNvSpPr/>
          <p:nvPr/>
        </p:nvSpPr>
        <p:spPr>
          <a:xfrm>
            <a:off x="6618096" y="935168"/>
            <a:ext cx="1397624" cy="431453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Authentication 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92369040-17BF-E7FA-F15A-6A8E60CAB138}"/>
              </a:ext>
            </a:extLst>
          </p:cNvPr>
          <p:cNvSpPr/>
          <p:nvPr/>
        </p:nvSpPr>
        <p:spPr>
          <a:xfrm>
            <a:off x="6629246" y="1460805"/>
            <a:ext cx="1178018" cy="431453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Map Ui/</a:t>
            </a:r>
            <a:r>
              <a:rPr lang="en-IN" dirty="0" err="1"/>
              <a:t>Ux</a:t>
            </a:r>
            <a:endParaRPr lang="en-IN" dirty="0"/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513710A5-AF36-1F30-9A1F-9658A8818685}"/>
              </a:ext>
            </a:extLst>
          </p:cNvPr>
          <p:cNvSpPr/>
          <p:nvPr/>
        </p:nvSpPr>
        <p:spPr>
          <a:xfrm>
            <a:off x="6653559" y="3259872"/>
            <a:ext cx="1018480" cy="327102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APIs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89DE0CAC-8EF2-0533-E393-F895CD185641}"/>
              </a:ext>
            </a:extLst>
          </p:cNvPr>
          <p:cNvSpPr/>
          <p:nvPr/>
        </p:nvSpPr>
        <p:spPr>
          <a:xfrm>
            <a:off x="6640398" y="2696138"/>
            <a:ext cx="1018480" cy="431452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Crowd Density </a:t>
            </a: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5B2AE47D-3F93-1085-CFC4-E7DE3DD0AA6D}"/>
              </a:ext>
            </a:extLst>
          </p:cNvPr>
          <p:cNvSpPr/>
          <p:nvPr/>
        </p:nvSpPr>
        <p:spPr>
          <a:xfrm>
            <a:off x="6653560" y="2087138"/>
            <a:ext cx="1018480" cy="490653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Event Controller</a:t>
            </a: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2623E2F4-ECFD-2636-FCD1-DBAB38DCE9BA}"/>
              </a:ext>
            </a:extLst>
          </p:cNvPr>
          <p:cNvSpPr/>
          <p:nvPr/>
        </p:nvSpPr>
        <p:spPr>
          <a:xfrm>
            <a:off x="6653559" y="3744618"/>
            <a:ext cx="1018480" cy="327102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Events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3A60D544-07E1-8EC9-DCED-918ABAB5EE49}"/>
              </a:ext>
            </a:extLst>
          </p:cNvPr>
          <p:cNvSpPr/>
          <p:nvPr/>
        </p:nvSpPr>
        <p:spPr>
          <a:xfrm>
            <a:off x="6686713" y="4678469"/>
            <a:ext cx="1018480" cy="320332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Users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08A9B640-C468-D9F0-C904-3B3F8B6935C1}"/>
              </a:ext>
            </a:extLst>
          </p:cNvPr>
          <p:cNvSpPr/>
          <p:nvPr/>
        </p:nvSpPr>
        <p:spPr>
          <a:xfrm>
            <a:off x="6679279" y="4143538"/>
            <a:ext cx="1018480" cy="431453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Parking Zones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55DC9038-825B-DD36-A783-22E85536F6ED}"/>
              </a:ext>
            </a:extLst>
          </p:cNvPr>
          <p:cNvCxnSpPr>
            <a:endCxn id="35" idx="1"/>
          </p:cNvCxnSpPr>
          <p:nvPr/>
        </p:nvCxnSpPr>
        <p:spPr>
          <a:xfrm flipV="1">
            <a:off x="5880409" y="1150895"/>
            <a:ext cx="737687" cy="1575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B35E5343-92E0-CA1A-C94F-8F98255BC299}"/>
              </a:ext>
            </a:extLst>
          </p:cNvPr>
          <p:cNvCxnSpPr>
            <a:endCxn id="36" idx="1"/>
          </p:cNvCxnSpPr>
          <p:nvPr/>
        </p:nvCxnSpPr>
        <p:spPr>
          <a:xfrm>
            <a:off x="5895278" y="1300974"/>
            <a:ext cx="733968" cy="3755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3565E1CB-4BC3-A5FB-9326-7E66978A35CF}"/>
              </a:ext>
            </a:extLst>
          </p:cNvPr>
          <p:cNvCxnSpPr>
            <a:endCxn id="39" idx="1"/>
          </p:cNvCxnSpPr>
          <p:nvPr/>
        </p:nvCxnSpPr>
        <p:spPr>
          <a:xfrm flipV="1">
            <a:off x="5880409" y="2332465"/>
            <a:ext cx="773151" cy="5793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A1494727-4507-4E6B-4B72-AA31EC44BB8E}"/>
              </a:ext>
            </a:extLst>
          </p:cNvPr>
          <p:cNvCxnSpPr>
            <a:endCxn id="38" idx="1"/>
          </p:cNvCxnSpPr>
          <p:nvPr/>
        </p:nvCxnSpPr>
        <p:spPr>
          <a:xfrm>
            <a:off x="5813502" y="2911864"/>
            <a:ext cx="8268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0DE719A0-1F72-9875-F8C5-0E2617CCD657}"/>
              </a:ext>
            </a:extLst>
          </p:cNvPr>
          <p:cNvCxnSpPr>
            <a:endCxn id="37" idx="1"/>
          </p:cNvCxnSpPr>
          <p:nvPr/>
        </p:nvCxnSpPr>
        <p:spPr>
          <a:xfrm>
            <a:off x="5880409" y="2911864"/>
            <a:ext cx="773150" cy="5115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30137042-0043-1B5A-A28F-8BAC02EFD788}"/>
              </a:ext>
            </a:extLst>
          </p:cNvPr>
          <p:cNvCxnSpPr>
            <a:cxnSpLocks/>
            <a:endCxn id="40" idx="1"/>
          </p:cNvCxnSpPr>
          <p:nvPr/>
        </p:nvCxnSpPr>
        <p:spPr>
          <a:xfrm flipV="1">
            <a:off x="5895278" y="3908169"/>
            <a:ext cx="758281" cy="5694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870F7553-3491-D2DB-0332-82BDA5D25313}"/>
              </a:ext>
            </a:extLst>
          </p:cNvPr>
          <p:cNvCxnSpPr>
            <a:endCxn id="42" idx="1"/>
          </p:cNvCxnSpPr>
          <p:nvPr/>
        </p:nvCxnSpPr>
        <p:spPr>
          <a:xfrm flipV="1">
            <a:off x="5880409" y="4359265"/>
            <a:ext cx="798870" cy="1235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917F7238-64C8-E395-9DD8-02724894AA24}"/>
              </a:ext>
            </a:extLst>
          </p:cNvPr>
          <p:cNvCxnSpPr>
            <a:cxnSpLocks/>
            <a:endCxn id="41" idx="1"/>
          </p:cNvCxnSpPr>
          <p:nvPr/>
        </p:nvCxnSpPr>
        <p:spPr>
          <a:xfrm>
            <a:off x="5880409" y="4477611"/>
            <a:ext cx="806304" cy="3610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0BFA777A-0D92-40B5-4ACD-4A70BB0D7587}"/>
              </a:ext>
            </a:extLst>
          </p:cNvPr>
          <p:cNvSpPr/>
          <p:nvPr/>
        </p:nvSpPr>
        <p:spPr>
          <a:xfrm flipH="1">
            <a:off x="1036763" y="565154"/>
            <a:ext cx="733967" cy="431453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Admin 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36" title="Group 2200185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800" y="174175"/>
            <a:ext cx="1826526" cy="32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C2DB5D9-8478-392B-9A1B-3487124FCD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7494" y="38036"/>
            <a:ext cx="572429" cy="57242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B163C3E-C260-3628-5D6B-6BDC1B888FFB}"/>
              </a:ext>
            </a:extLst>
          </p:cNvPr>
          <p:cNvSpPr/>
          <p:nvPr/>
        </p:nvSpPr>
        <p:spPr>
          <a:xfrm>
            <a:off x="2618088" y="43678"/>
            <a:ext cx="4258497" cy="45048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Feasibility &amp; Revenue of Project</a:t>
            </a:r>
            <a:endParaRPr lang="en-IN" sz="2000" b="1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94608D1-568D-BB5B-C627-6EC54C54659B}"/>
              </a:ext>
            </a:extLst>
          </p:cNvPr>
          <p:cNvSpPr/>
          <p:nvPr/>
        </p:nvSpPr>
        <p:spPr>
          <a:xfrm>
            <a:off x="330818" y="1100252"/>
            <a:ext cx="2453270" cy="2843928"/>
          </a:xfrm>
          <a:prstGeom prst="roundRect">
            <a:avLst>
              <a:gd name="adj" fmla="val 2425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6374F75-8A2B-C598-1CCA-87C14C7E15B2}"/>
              </a:ext>
            </a:extLst>
          </p:cNvPr>
          <p:cNvSpPr/>
          <p:nvPr/>
        </p:nvSpPr>
        <p:spPr>
          <a:xfrm>
            <a:off x="2891888" y="1100252"/>
            <a:ext cx="869794" cy="2843928"/>
          </a:xfrm>
          <a:prstGeom prst="roundRect">
            <a:avLst>
              <a:gd name="adj" fmla="val 3862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0AC7DF7-23BF-2256-6041-10241F0F345B}"/>
              </a:ext>
            </a:extLst>
          </p:cNvPr>
          <p:cNvSpPr/>
          <p:nvPr/>
        </p:nvSpPr>
        <p:spPr>
          <a:xfrm>
            <a:off x="3873196" y="1100252"/>
            <a:ext cx="869794" cy="2843928"/>
          </a:xfrm>
          <a:prstGeom prst="roundRect">
            <a:avLst>
              <a:gd name="adj" fmla="val 3862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B9500EC-AED3-F550-4696-1A20F8BA18DC}"/>
              </a:ext>
            </a:extLst>
          </p:cNvPr>
          <p:cNvSpPr/>
          <p:nvPr/>
        </p:nvSpPr>
        <p:spPr>
          <a:xfrm>
            <a:off x="330818" y="1100252"/>
            <a:ext cx="2449556" cy="450488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Features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602C123-06F5-835D-568F-25C009055DBE}"/>
              </a:ext>
            </a:extLst>
          </p:cNvPr>
          <p:cNvSpPr/>
          <p:nvPr/>
        </p:nvSpPr>
        <p:spPr>
          <a:xfrm>
            <a:off x="2888174" y="1100252"/>
            <a:ext cx="869794" cy="450488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00" dirty="0">
                <a:solidFill>
                  <a:schemeClr val="tx1"/>
                </a:solidFill>
              </a:rPr>
              <a:t>Pricing (Small Scale)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910814AF-1667-8E92-AD21-63969E94BC7A}"/>
              </a:ext>
            </a:extLst>
          </p:cNvPr>
          <p:cNvSpPr/>
          <p:nvPr/>
        </p:nvSpPr>
        <p:spPr>
          <a:xfrm>
            <a:off x="3873196" y="1104692"/>
            <a:ext cx="869794" cy="450488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00" dirty="0">
                <a:solidFill>
                  <a:schemeClr val="tx1"/>
                </a:solidFill>
              </a:rPr>
              <a:t>Pricing (Large Scale)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2BE0306-EE47-81CC-423D-08EF7411ACCF}"/>
              </a:ext>
            </a:extLst>
          </p:cNvPr>
          <p:cNvSpPr/>
          <p:nvPr/>
        </p:nvSpPr>
        <p:spPr>
          <a:xfrm>
            <a:off x="330818" y="1903140"/>
            <a:ext cx="2449556" cy="379347"/>
          </a:xfrm>
          <a:prstGeom prst="roundRect">
            <a:avLst>
              <a:gd name="adj" fmla="val 229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>
                <a:solidFill>
                  <a:schemeClr val="tx1"/>
                </a:solidFill>
              </a:rPr>
              <a:t>2. </a:t>
            </a:r>
            <a:r>
              <a:rPr lang="en-IN" sz="1200" dirty="0" err="1">
                <a:solidFill>
                  <a:schemeClr val="tx1"/>
                </a:solidFill>
              </a:rPr>
              <a:t>FireBase</a:t>
            </a:r>
            <a:endParaRPr lang="en-IN" sz="1200" dirty="0">
              <a:solidFill>
                <a:schemeClr val="tx1"/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12C0EA9D-5D0D-379D-EEE7-F8E3F2ACB548}"/>
              </a:ext>
            </a:extLst>
          </p:cNvPr>
          <p:cNvSpPr/>
          <p:nvPr/>
        </p:nvSpPr>
        <p:spPr>
          <a:xfrm>
            <a:off x="330818" y="2758072"/>
            <a:ext cx="2449556" cy="379347"/>
          </a:xfrm>
          <a:prstGeom prst="roundRect">
            <a:avLst>
              <a:gd name="adj" fmla="val 229"/>
            </a:avLst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>
                <a:solidFill>
                  <a:schemeClr val="tx1"/>
                </a:solidFill>
              </a:rPr>
              <a:t>4. Cloud Storage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01A912C-B4F5-7515-2AF8-76A0209C0F94}"/>
              </a:ext>
            </a:extLst>
          </p:cNvPr>
          <p:cNvSpPr/>
          <p:nvPr/>
        </p:nvSpPr>
        <p:spPr>
          <a:xfrm>
            <a:off x="330818" y="1505414"/>
            <a:ext cx="2449556" cy="450488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200" dirty="0">
                <a:solidFill>
                  <a:schemeClr val="tx1"/>
                </a:solidFill>
              </a:rPr>
              <a:t>1. Google Maps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27FA9B27-C128-28F0-CB04-94E7AD18F0C2}"/>
              </a:ext>
            </a:extLst>
          </p:cNvPr>
          <p:cNvSpPr/>
          <p:nvPr/>
        </p:nvSpPr>
        <p:spPr>
          <a:xfrm flipH="1">
            <a:off x="2776659" y="1515999"/>
            <a:ext cx="1107687" cy="506811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200" dirty="0">
                <a:solidFill>
                  <a:schemeClr val="tx1"/>
                </a:solidFill>
              </a:rPr>
              <a:t>Almost Free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78C6D12F-112F-5707-D74C-B9509B3244FA}"/>
              </a:ext>
            </a:extLst>
          </p:cNvPr>
          <p:cNvSpPr/>
          <p:nvPr/>
        </p:nvSpPr>
        <p:spPr>
          <a:xfrm flipH="1">
            <a:off x="3754249" y="1581899"/>
            <a:ext cx="1107687" cy="506811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000" dirty="0">
                <a:solidFill>
                  <a:schemeClr val="tx1"/>
                </a:solidFill>
              </a:rPr>
              <a:t>5000/- to 15000/- per event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C47A0742-9332-FDDB-D28D-D38A94B3D240}"/>
              </a:ext>
            </a:extLst>
          </p:cNvPr>
          <p:cNvSpPr/>
          <p:nvPr/>
        </p:nvSpPr>
        <p:spPr>
          <a:xfrm>
            <a:off x="2888174" y="1914653"/>
            <a:ext cx="866075" cy="379347"/>
          </a:xfrm>
          <a:prstGeom prst="roundRect">
            <a:avLst>
              <a:gd name="adj" fmla="val 229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>
                <a:solidFill>
                  <a:schemeClr val="tx1"/>
                </a:solidFill>
              </a:rPr>
              <a:t>Almost Free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2CCCAB2E-9F0C-4CA7-8210-589A2632A923}"/>
              </a:ext>
            </a:extLst>
          </p:cNvPr>
          <p:cNvSpPr/>
          <p:nvPr/>
        </p:nvSpPr>
        <p:spPr>
          <a:xfrm>
            <a:off x="3880630" y="1939022"/>
            <a:ext cx="866075" cy="379347"/>
          </a:xfrm>
          <a:prstGeom prst="roundRect">
            <a:avLst>
              <a:gd name="adj" fmla="val 229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00" dirty="0">
                <a:solidFill>
                  <a:schemeClr val="tx1"/>
                </a:solidFill>
              </a:rPr>
              <a:t>2000/- to 5000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BBF1D474-C2D0-61B5-1297-CFE4454967AB}"/>
              </a:ext>
            </a:extLst>
          </p:cNvPr>
          <p:cNvSpPr/>
          <p:nvPr/>
        </p:nvSpPr>
        <p:spPr>
          <a:xfrm>
            <a:off x="3880630" y="2758071"/>
            <a:ext cx="866075" cy="379347"/>
          </a:xfrm>
          <a:prstGeom prst="roundRect">
            <a:avLst>
              <a:gd name="adj" fmla="val 229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00" dirty="0">
                <a:solidFill>
                  <a:schemeClr val="tx1"/>
                </a:solidFill>
              </a:rPr>
              <a:t>10000/- to 25000/-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B9D2D292-2A10-C19D-0158-F2B3B9D23DD6}"/>
              </a:ext>
            </a:extLst>
          </p:cNvPr>
          <p:cNvSpPr/>
          <p:nvPr/>
        </p:nvSpPr>
        <p:spPr>
          <a:xfrm>
            <a:off x="2888173" y="2772799"/>
            <a:ext cx="866075" cy="379347"/>
          </a:xfrm>
          <a:prstGeom prst="roundRect">
            <a:avLst>
              <a:gd name="adj" fmla="val 229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00" dirty="0">
                <a:solidFill>
                  <a:schemeClr val="tx1"/>
                </a:solidFill>
              </a:rPr>
              <a:t>0/- to 5000/-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0002DD38-2200-C66F-22ED-B261D82CC72C}"/>
              </a:ext>
            </a:extLst>
          </p:cNvPr>
          <p:cNvSpPr/>
          <p:nvPr/>
        </p:nvSpPr>
        <p:spPr>
          <a:xfrm>
            <a:off x="371715" y="2274129"/>
            <a:ext cx="2449556" cy="450488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200" dirty="0">
                <a:solidFill>
                  <a:schemeClr val="tx1"/>
                </a:solidFill>
              </a:rPr>
              <a:t>3. Google </a:t>
            </a:r>
            <a:r>
              <a:rPr lang="en-IN" sz="1200" dirty="0" err="1">
                <a:solidFill>
                  <a:schemeClr val="tx1"/>
                </a:solidFill>
              </a:rPr>
              <a:t>BigQuery</a:t>
            </a:r>
            <a:endParaRPr lang="en-IN" sz="1200" dirty="0">
              <a:solidFill>
                <a:schemeClr val="tx1"/>
              </a:solidFill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6AD3415E-3145-C3F6-EC95-B7C77A95E508}"/>
              </a:ext>
            </a:extLst>
          </p:cNvPr>
          <p:cNvSpPr/>
          <p:nvPr/>
        </p:nvSpPr>
        <p:spPr>
          <a:xfrm flipH="1">
            <a:off x="2772943" y="2284714"/>
            <a:ext cx="1107687" cy="506811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200" dirty="0">
                <a:solidFill>
                  <a:schemeClr val="tx1"/>
                </a:solidFill>
              </a:rPr>
              <a:t>0/- to 2000/-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354CE8D2-9A46-3967-144C-3EE0727237BC}"/>
              </a:ext>
            </a:extLst>
          </p:cNvPr>
          <p:cNvSpPr/>
          <p:nvPr/>
        </p:nvSpPr>
        <p:spPr>
          <a:xfrm flipH="1">
            <a:off x="3761682" y="2291142"/>
            <a:ext cx="1107687" cy="506811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000" dirty="0">
                <a:solidFill>
                  <a:schemeClr val="tx1"/>
                </a:solidFill>
              </a:rPr>
              <a:t>10000/-(city level usage)-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BF98EECE-966F-7905-0CC4-B40563048D07}"/>
              </a:ext>
            </a:extLst>
          </p:cNvPr>
          <p:cNvSpPr/>
          <p:nvPr/>
        </p:nvSpPr>
        <p:spPr>
          <a:xfrm>
            <a:off x="330820" y="3564833"/>
            <a:ext cx="2449556" cy="383123"/>
          </a:xfrm>
          <a:prstGeom prst="roundRect">
            <a:avLst>
              <a:gd name="adj" fmla="val 229"/>
            </a:avLst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>
                <a:solidFill>
                  <a:srgbClr val="FF0000"/>
                </a:solidFill>
              </a:rPr>
              <a:t>6. Domain Name(one-time)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7E4256DF-80ED-8B6A-38C2-82127D56CC7A}"/>
              </a:ext>
            </a:extLst>
          </p:cNvPr>
          <p:cNvSpPr/>
          <p:nvPr/>
        </p:nvSpPr>
        <p:spPr>
          <a:xfrm>
            <a:off x="2895602" y="3564833"/>
            <a:ext cx="866075" cy="379347"/>
          </a:xfrm>
          <a:prstGeom prst="roundRect">
            <a:avLst>
              <a:gd name="adj" fmla="val 229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00" dirty="0">
                <a:solidFill>
                  <a:srgbClr val="FF0000"/>
                </a:solidFill>
              </a:rPr>
              <a:t>1350/--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82E61CA6-B47D-6993-4F5B-3750EDB8EC1A}"/>
              </a:ext>
            </a:extLst>
          </p:cNvPr>
          <p:cNvSpPr/>
          <p:nvPr/>
        </p:nvSpPr>
        <p:spPr>
          <a:xfrm>
            <a:off x="3882487" y="3564833"/>
            <a:ext cx="866075" cy="379347"/>
          </a:xfrm>
          <a:prstGeom prst="roundRect">
            <a:avLst>
              <a:gd name="adj" fmla="val 229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00" dirty="0">
                <a:solidFill>
                  <a:srgbClr val="FF0000"/>
                </a:solidFill>
              </a:rPr>
              <a:t>1350/-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53FDDF3C-1AC2-28D3-B1C4-474BAF411C6E}"/>
              </a:ext>
            </a:extLst>
          </p:cNvPr>
          <p:cNvSpPr/>
          <p:nvPr/>
        </p:nvSpPr>
        <p:spPr>
          <a:xfrm>
            <a:off x="379153" y="3133868"/>
            <a:ext cx="2449556" cy="450488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100" dirty="0">
                <a:solidFill>
                  <a:schemeClr val="tx1"/>
                </a:solidFill>
              </a:rPr>
              <a:t>5.  Frontend , Backend &amp; Deployment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28D072B4-F9D6-B35F-53CE-C779B8B8EAA3}"/>
              </a:ext>
            </a:extLst>
          </p:cNvPr>
          <p:cNvSpPr/>
          <p:nvPr/>
        </p:nvSpPr>
        <p:spPr>
          <a:xfrm flipH="1">
            <a:off x="2780381" y="3107283"/>
            <a:ext cx="1107687" cy="506811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200" dirty="0">
                <a:solidFill>
                  <a:schemeClr val="tx1"/>
                </a:solidFill>
              </a:rPr>
              <a:t>5000/-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074D67FB-3844-910C-C3AD-AFA70F5D3D10}"/>
              </a:ext>
            </a:extLst>
          </p:cNvPr>
          <p:cNvSpPr/>
          <p:nvPr/>
        </p:nvSpPr>
        <p:spPr>
          <a:xfrm flipH="1">
            <a:off x="3769120" y="3113711"/>
            <a:ext cx="1107687" cy="506811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200" dirty="0">
                <a:solidFill>
                  <a:schemeClr val="tx1"/>
                </a:solidFill>
              </a:rPr>
              <a:t>8000/-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644A08A-2820-01F8-B097-657C2F25B77E}"/>
              </a:ext>
            </a:extLst>
          </p:cNvPr>
          <p:cNvSpPr/>
          <p:nvPr/>
        </p:nvSpPr>
        <p:spPr>
          <a:xfrm>
            <a:off x="330818" y="4093603"/>
            <a:ext cx="4412172" cy="9616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>
                <a:solidFill>
                  <a:srgbClr val="FF0000"/>
                </a:solidFill>
              </a:rPr>
              <a:t>One-time cost = 1350/- (approx.)</a:t>
            </a:r>
          </a:p>
          <a:p>
            <a:r>
              <a:rPr lang="en-US" dirty="0"/>
              <a:t>Monthly cost =&gt;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5000/- to 12000/- (for small Scale event)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30000/- to 50000/- (for large scale event)</a:t>
            </a:r>
            <a:endParaRPr lang="en-IN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371DEEF-5644-0C72-59D7-2584BCDFD569}"/>
              </a:ext>
            </a:extLst>
          </p:cNvPr>
          <p:cNvSpPr txBox="1"/>
          <p:nvPr/>
        </p:nvSpPr>
        <p:spPr>
          <a:xfrm>
            <a:off x="5716860" y="685393"/>
            <a:ext cx="2501391" cy="338554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IN" sz="1600" b="1" dirty="0"/>
              <a:t>Feasibility Analysis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DEAC3DF5-7E12-4454-204F-CA51D67AA620}"/>
              </a:ext>
            </a:extLst>
          </p:cNvPr>
          <p:cNvGrpSpPr/>
          <p:nvPr/>
        </p:nvGrpSpPr>
        <p:grpSpPr>
          <a:xfrm>
            <a:off x="5294681" y="1154919"/>
            <a:ext cx="1430913" cy="1837637"/>
            <a:chOff x="5093692" y="1299203"/>
            <a:chExt cx="1418952" cy="2213213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234CED4A-E550-98F3-8015-1CED568A1685}"/>
                </a:ext>
              </a:extLst>
            </p:cNvPr>
            <p:cNvGrpSpPr/>
            <p:nvPr/>
          </p:nvGrpSpPr>
          <p:grpSpPr>
            <a:xfrm>
              <a:off x="5093692" y="1299203"/>
              <a:ext cx="1418952" cy="2213213"/>
              <a:chOff x="838200" y="1932460"/>
              <a:chExt cx="2588326" cy="4125439"/>
            </a:xfrm>
          </p:grpSpPr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F91DCA3F-16A8-9543-385A-6126D9C47590}"/>
                  </a:ext>
                </a:extLst>
              </p:cNvPr>
              <p:cNvSpPr/>
              <p:nvPr/>
            </p:nvSpPr>
            <p:spPr>
              <a:xfrm>
                <a:off x="1264228" y="1932460"/>
                <a:ext cx="213013" cy="426027"/>
              </a:xfrm>
              <a:custGeom>
                <a:avLst/>
                <a:gdLst>
                  <a:gd name="connsiteX0" fmla="*/ 106507 w 213013"/>
                  <a:gd name="connsiteY0" fmla="*/ 426027 h 426027"/>
                  <a:gd name="connsiteX1" fmla="*/ 213014 w 213013"/>
                  <a:gd name="connsiteY1" fmla="*/ 319521 h 426027"/>
                  <a:gd name="connsiteX2" fmla="*/ 213014 w 213013"/>
                  <a:gd name="connsiteY2" fmla="*/ 106507 h 426027"/>
                  <a:gd name="connsiteX3" fmla="*/ 106507 w 213013"/>
                  <a:gd name="connsiteY3" fmla="*/ 0 h 426027"/>
                  <a:gd name="connsiteX4" fmla="*/ 0 w 213013"/>
                  <a:gd name="connsiteY4" fmla="*/ 106507 h 426027"/>
                  <a:gd name="connsiteX5" fmla="*/ 0 w 213013"/>
                  <a:gd name="connsiteY5" fmla="*/ 319521 h 426027"/>
                  <a:gd name="connsiteX6" fmla="*/ 106507 w 213013"/>
                  <a:gd name="connsiteY6" fmla="*/ 426027 h 426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3013" h="426027">
                    <a:moveTo>
                      <a:pt x="106507" y="426027"/>
                    </a:moveTo>
                    <a:cubicBezTo>
                      <a:pt x="166861" y="426027"/>
                      <a:pt x="213014" y="379874"/>
                      <a:pt x="213014" y="319521"/>
                    </a:cubicBezTo>
                    <a:lnTo>
                      <a:pt x="213014" y="106507"/>
                    </a:lnTo>
                    <a:cubicBezTo>
                      <a:pt x="213014" y="46153"/>
                      <a:pt x="166861" y="0"/>
                      <a:pt x="106507" y="0"/>
                    </a:cubicBezTo>
                    <a:cubicBezTo>
                      <a:pt x="46153" y="0"/>
                      <a:pt x="0" y="46153"/>
                      <a:pt x="0" y="106507"/>
                    </a:cubicBezTo>
                    <a:lnTo>
                      <a:pt x="0" y="319521"/>
                    </a:lnTo>
                    <a:cubicBezTo>
                      <a:pt x="0" y="379874"/>
                      <a:pt x="46153" y="426027"/>
                      <a:pt x="106507" y="426027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35421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1350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A4F41538-CD85-DD87-0873-37A16E76EA9E}"/>
                  </a:ext>
                </a:extLst>
              </p:cNvPr>
              <p:cNvSpPr/>
              <p:nvPr/>
            </p:nvSpPr>
            <p:spPr>
              <a:xfrm>
                <a:off x="838200" y="3246044"/>
                <a:ext cx="2588326" cy="2811855"/>
              </a:xfrm>
              <a:custGeom>
                <a:avLst/>
                <a:gdLst>
                  <a:gd name="connsiteX0" fmla="*/ 0 w 2588326"/>
                  <a:gd name="connsiteY0" fmla="*/ 0 h 2811855"/>
                  <a:gd name="connsiteX1" fmla="*/ 639041 w 2588326"/>
                  <a:gd name="connsiteY1" fmla="*/ 0 h 2811855"/>
                  <a:gd name="connsiteX2" fmla="*/ 639041 w 2588326"/>
                  <a:gd name="connsiteY2" fmla="*/ 148466 h 2811855"/>
                  <a:gd name="connsiteX3" fmla="*/ 148466 w 2588326"/>
                  <a:gd name="connsiteY3" fmla="*/ 148466 h 2811855"/>
                  <a:gd name="connsiteX4" fmla="*/ 148466 w 2588326"/>
                  <a:gd name="connsiteY4" fmla="*/ 2663389 h 2811855"/>
                  <a:gd name="connsiteX5" fmla="*/ 2439860 w 2588326"/>
                  <a:gd name="connsiteY5" fmla="*/ 2663389 h 2811855"/>
                  <a:gd name="connsiteX6" fmla="*/ 2439860 w 2588326"/>
                  <a:gd name="connsiteY6" fmla="*/ 148466 h 2811855"/>
                  <a:gd name="connsiteX7" fmla="*/ 1949286 w 2588326"/>
                  <a:gd name="connsiteY7" fmla="*/ 148466 h 2811855"/>
                  <a:gd name="connsiteX8" fmla="*/ 1949286 w 2588326"/>
                  <a:gd name="connsiteY8" fmla="*/ 0 h 2811855"/>
                  <a:gd name="connsiteX9" fmla="*/ 2588326 w 2588326"/>
                  <a:gd name="connsiteY9" fmla="*/ 0 h 2811855"/>
                  <a:gd name="connsiteX10" fmla="*/ 2588326 w 2588326"/>
                  <a:gd name="connsiteY10" fmla="*/ 2811855 h 2811855"/>
                  <a:gd name="connsiteX11" fmla="*/ 0 w 2588326"/>
                  <a:gd name="connsiteY11" fmla="*/ 2811855 h 28118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588326" h="2811855">
                    <a:moveTo>
                      <a:pt x="0" y="0"/>
                    </a:moveTo>
                    <a:lnTo>
                      <a:pt x="639041" y="0"/>
                    </a:lnTo>
                    <a:lnTo>
                      <a:pt x="639041" y="148466"/>
                    </a:lnTo>
                    <a:lnTo>
                      <a:pt x="148466" y="148466"/>
                    </a:lnTo>
                    <a:lnTo>
                      <a:pt x="148466" y="2663389"/>
                    </a:lnTo>
                    <a:lnTo>
                      <a:pt x="2439860" y="2663389"/>
                    </a:lnTo>
                    <a:lnTo>
                      <a:pt x="2439860" y="148466"/>
                    </a:lnTo>
                    <a:lnTo>
                      <a:pt x="1949286" y="148466"/>
                    </a:lnTo>
                    <a:lnTo>
                      <a:pt x="1949286" y="0"/>
                    </a:lnTo>
                    <a:lnTo>
                      <a:pt x="2588326" y="0"/>
                    </a:lnTo>
                    <a:lnTo>
                      <a:pt x="2588326" y="2811855"/>
                    </a:lnTo>
                    <a:lnTo>
                      <a:pt x="0" y="2811855"/>
                    </a:lnTo>
                    <a:close/>
                  </a:path>
                </a:pathLst>
              </a:custGeom>
              <a:solidFill>
                <a:schemeClr val="accent1"/>
              </a:solidFill>
              <a:ln w="35421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1350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8E89CECE-029D-6103-D3C6-D18B730390FD}"/>
                  </a:ext>
                </a:extLst>
              </p:cNvPr>
              <p:cNvSpPr/>
              <p:nvPr/>
            </p:nvSpPr>
            <p:spPr>
              <a:xfrm>
                <a:off x="838200" y="2105352"/>
                <a:ext cx="2588326" cy="887559"/>
              </a:xfrm>
              <a:custGeom>
                <a:avLst/>
                <a:gdLst>
                  <a:gd name="connsiteX0" fmla="*/ 1807276 w 2588326"/>
                  <a:gd name="connsiteY0" fmla="*/ 0 h 887559"/>
                  <a:gd name="connsiteX1" fmla="*/ 1807276 w 2588326"/>
                  <a:gd name="connsiteY1" fmla="*/ 106507 h 887559"/>
                  <a:gd name="connsiteX2" fmla="*/ 2055792 w 2588326"/>
                  <a:gd name="connsiteY2" fmla="*/ 355023 h 887559"/>
                  <a:gd name="connsiteX3" fmla="*/ 2304308 w 2588326"/>
                  <a:gd name="connsiteY3" fmla="*/ 106507 h 887559"/>
                  <a:gd name="connsiteX4" fmla="*/ 2304308 w 2588326"/>
                  <a:gd name="connsiteY4" fmla="*/ 0 h 887559"/>
                  <a:gd name="connsiteX5" fmla="*/ 2588326 w 2588326"/>
                  <a:gd name="connsiteY5" fmla="*/ 0 h 887559"/>
                  <a:gd name="connsiteX6" fmla="*/ 2588326 w 2588326"/>
                  <a:gd name="connsiteY6" fmla="*/ 390525 h 887559"/>
                  <a:gd name="connsiteX7" fmla="*/ 2588326 w 2588326"/>
                  <a:gd name="connsiteY7" fmla="*/ 497032 h 887559"/>
                  <a:gd name="connsiteX8" fmla="*/ 2588326 w 2588326"/>
                  <a:gd name="connsiteY8" fmla="*/ 887559 h 887559"/>
                  <a:gd name="connsiteX9" fmla="*/ 0 w 2588326"/>
                  <a:gd name="connsiteY9" fmla="*/ 887559 h 887559"/>
                  <a:gd name="connsiteX10" fmla="*/ 0 w 2588326"/>
                  <a:gd name="connsiteY10" fmla="*/ 497034 h 887559"/>
                  <a:gd name="connsiteX11" fmla="*/ 0 w 2588326"/>
                  <a:gd name="connsiteY11" fmla="*/ 390525 h 887559"/>
                  <a:gd name="connsiteX12" fmla="*/ 0 w 2588326"/>
                  <a:gd name="connsiteY12" fmla="*/ 2 h 887559"/>
                  <a:gd name="connsiteX13" fmla="*/ 284018 w 2588326"/>
                  <a:gd name="connsiteY13" fmla="*/ 2 h 887559"/>
                  <a:gd name="connsiteX14" fmla="*/ 284018 w 2588326"/>
                  <a:gd name="connsiteY14" fmla="*/ 106509 h 887559"/>
                  <a:gd name="connsiteX15" fmla="*/ 532534 w 2588326"/>
                  <a:gd name="connsiteY15" fmla="*/ 355025 h 887559"/>
                  <a:gd name="connsiteX16" fmla="*/ 781050 w 2588326"/>
                  <a:gd name="connsiteY16" fmla="*/ 106509 h 887559"/>
                  <a:gd name="connsiteX17" fmla="*/ 781050 w 2588326"/>
                  <a:gd name="connsiteY17" fmla="*/ 2 h 8875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2588326" h="887559">
                    <a:moveTo>
                      <a:pt x="1807276" y="0"/>
                    </a:moveTo>
                    <a:lnTo>
                      <a:pt x="1807276" y="106507"/>
                    </a:lnTo>
                    <a:cubicBezTo>
                      <a:pt x="1807276" y="244966"/>
                      <a:pt x="1917333" y="355023"/>
                      <a:pt x="2055792" y="355023"/>
                    </a:cubicBezTo>
                    <a:cubicBezTo>
                      <a:pt x="2194251" y="355023"/>
                      <a:pt x="2304308" y="244966"/>
                      <a:pt x="2304308" y="106507"/>
                    </a:cubicBezTo>
                    <a:lnTo>
                      <a:pt x="2304308" y="0"/>
                    </a:lnTo>
                    <a:lnTo>
                      <a:pt x="2588326" y="0"/>
                    </a:lnTo>
                    <a:lnTo>
                      <a:pt x="2588326" y="390525"/>
                    </a:lnTo>
                    <a:lnTo>
                      <a:pt x="2588326" y="497032"/>
                    </a:lnTo>
                    <a:lnTo>
                      <a:pt x="2588326" y="887559"/>
                    </a:lnTo>
                    <a:lnTo>
                      <a:pt x="0" y="887559"/>
                    </a:lnTo>
                    <a:lnTo>
                      <a:pt x="0" y="497034"/>
                    </a:lnTo>
                    <a:lnTo>
                      <a:pt x="0" y="390525"/>
                    </a:lnTo>
                    <a:lnTo>
                      <a:pt x="0" y="2"/>
                    </a:lnTo>
                    <a:lnTo>
                      <a:pt x="284018" y="2"/>
                    </a:lnTo>
                    <a:lnTo>
                      <a:pt x="284018" y="106509"/>
                    </a:lnTo>
                    <a:cubicBezTo>
                      <a:pt x="284018" y="244968"/>
                      <a:pt x="394075" y="355025"/>
                      <a:pt x="532534" y="355025"/>
                    </a:cubicBezTo>
                    <a:cubicBezTo>
                      <a:pt x="670993" y="355025"/>
                      <a:pt x="781050" y="244968"/>
                      <a:pt x="781050" y="106509"/>
                    </a:cubicBezTo>
                    <a:lnTo>
                      <a:pt x="781050" y="2"/>
                    </a:lnTo>
                    <a:close/>
                  </a:path>
                </a:pathLst>
              </a:custGeom>
              <a:solidFill>
                <a:schemeClr val="accent1"/>
              </a:solidFill>
              <a:ln w="35421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68580" tIns="34290" rIns="68580" bIns="6858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000" b="1" cap="all" dirty="0">
                    <a:solidFill>
                      <a:schemeClr val="bg1"/>
                    </a:solidFill>
                  </a:rPr>
                  <a:t>Technological</a:t>
                </a:r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81CE1E52-C506-BDC3-05E9-57E141416B9C}"/>
                  </a:ext>
                </a:extLst>
              </p:cNvPr>
              <p:cNvSpPr/>
              <p:nvPr/>
            </p:nvSpPr>
            <p:spPr>
              <a:xfrm>
                <a:off x="2787486" y="1932460"/>
                <a:ext cx="213013" cy="426027"/>
              </a:xfrm>
              <a:custGeom>
                <a:avLst/>
                <a:gdLst>
                  <a:gd name="connsiteX0" fmla="*/ 106507 w 213013"/>
                  <a:gd name="connsiteY0" fmla="*/ 426027 h 426027"/>
                  <a:gd name="connsiteX1" fmla="*/ 213014 w 213013"/>
                  <a:gd name="connsiteY1" fmla="*/ 319521 h 426027"/>
                  <a:gd name="connsiteX2" fmla="*/ 213014 w 213013"/>
                  <a:gd name="connsiteY2" fmla="*/ 106507 h 426027"/>
                  <a:gd name="connsiteX3" fmla="*/ 106507 w 213013"/>
                  <a:gd name="connsiteY3" fmla="*/ 0 h 426027"/>
                  <a:gd name="connsiteX4" fmla="*/ 0 w 213013"/>
                  <a:gd name="connsiteY4" fmla="*/ 106507 h 426027"/>
                  <a:gd name="connsiteX5" fmla="*/ 0 w 213013"/>
                  <a:gd name="connsiteY5" fmla="*/ 319521 h 426027"/>
                  <a:gd name="connsiteX6" fmla="*/ 106507 w 213013"/>
                  <a:gd name="connsiteY6" fmla="*/ 426027 h 426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3013" h="426027">
                    <a:moveTo>
                      <a:pt x="106507" y="426027"/>
                    </a:moveTo>
                    <a:cubicBezTo>
                      <a:pt x="166861" y="426027"/>
                      <a:pt x="213014" y="379874"/>
                      <a:pt x="213014" y="319521"/>
                    </a:cubicBezTo>
                    <a:lnTo>
                      <a:pt x="213014" y="106507"/>
                    </a:lnTo>
                    <a:cubicBezTo>
                      <a:pt x="213014" y="46153"/>
                      <a:pt x="166861" y="0"/>
                      <a:pt x="106507" y="0"/>
                    </a:cubicBezTo>
                    <a:cubicBezTo>
                      <a:pt x="46153" y="0"/>
                      <a:pt x="0" y="46153"/>
                      <a:pt x="0" y="106507"/>
                    </a:cubicBezTo>
                    <a:lnTo>
                      <a:pt x="0" y="319521"/>
                    </a:lnTo>
                    <a:cubicBezTo>
                      <a:pt x="0" y="379874"/>
                      <a:pt x="46153" y="426027"/>
                      <a:pt x="106507" y="426027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35421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1350"/>
              </a:p>
            </p:txBody>
          </p:sp>
        </p:grp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C129D3F-E124-9093-1984-BE8D6DDAF0FA}"/>
                </a:ext>
              </a:extLst>
            </p:cNvPr>
            <p:cNvSpPr txBox="1"/>
            <p:nvPr/>
          </p:nvSpPr>
          <p:spPr>
            <a:xfrm>
              <a:off x="5137071" y="2399907"/>
              <a:ext cx="1356307" cy="10379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IN" sz="1000" dirty="0"/>
                <a:t>The platform is reasonably priced constructed with wide open-source tools.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0238FE5-2036-17B3-8F39-4AE0ACD44408}"/>
              </a:ext>
            </a:extLst>
          </p:cNvPr>
          <p:cNvGrpSpPr/>
          <p:nvPr/>
        </p:nvGrpSpPr>
        <p:grpSpPr>
          <a:xfrm>
            <a:off x="7197182" y="1154920"/>
            <a:ext cx="1414319" cy="1924700"/>
            <a:chOff x="6808332" y="1293300"/>
            <a:chExt cx="1418952" cy="2304127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863C1690-493D-2198-81D4-AFCD9B2DFFC8}"/>
                </a:ext>
              </a:extLst>
            </p:cNvPr>
            <p:cNvGrpSpPr/>
            <p:nvPr/>
          </p:nvGrpSpPr>
          <p:grpSpPr>
            <a:xfrm>
              <a:off x="6808332" y="1293300"/>
              <a:ext cx="1418952" cy="2213213"/>
              <a:chOff x="838200" y="1932461"/>
              <a:chExt cx="2588325" cy="4125441"/>
            </a:xfrm>
          </p:grpSpPr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ED7AF97F-F49A-E96A-F905-03E903333AB8}"/>
                  </a:ext>
                </a:extLst>
              </p:cNvPr>
              <p:cNvSpPr/>
              <p:nvPr/>
            </p:nvSpPr>
            <p:spPr>
              <a:xfrm>
                <a:off x="1264228" y="1932461"/>
                <a:ext cx="213012" cy="426028"/>
              </a:xfrm>
              <a:custGeom>
                <a:avLst/>
                <a:gdLst>
                  <a:gd name="connsiteX0" fmla="*/ 106507 w 213013"/>
                  <a:gd name="connsiteY0" fmla="*/ 426027 h 426027"/>
                  <a:gd name="connsiteX1" fmla="*/ 213014 w 213013"/>
                  <a:gd name="connsiteY1" fmla="*/ 319521 h 426027"/>
                  <a:gd name="connsiteX2" fmla="*/ 213014 w 213013"/>
                  <a:gd name="connsiteY2" fmla="*/ 106507 h 426027"/>
                  <a:gd name="connsiteX3" fmla="*/ 106507 w 213013"/>
                  <a:gd name="connsiteY3" fmla="*/ 0 h 426027"/>
                  <a:gd name="connsiteX4" fmla="*/ 0 w 213013"/>
                  <a:gd name="connsiteY4" fmla="*/ 106507 h 426027"/>
                  <a:gd name="connsiteX5" fmla="*/ 0 w 213013"/>
                  <a:gd name="connsiteY5" fmla="*/ 319521 h 426027"/>
                  <a:gd name="connsiteX6" fmla="*/ 106507 w 213013"/>
                  <a:gd name="connsiteY6" fmla="*/ 426027 h 426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3013" h="426027">
                    <a:moveTo>
                      <a:pt x="106507" y="426027"/>
                    </a:moveTo>
                    <a:cubicBezTo>
                      <a:pt x="166861" y="426027"/>
                      <a:pt x="213014" y="379874"/>
                      <a:pt x="213014" y="319521"/>
                    </a:cubicBezTo>
                    <a:lnTo>
                      <a:pt x="213014" y="106507"/>
                    </a:lnTo>
                    <a:cubicBezTo>
                      <a:pt x="213014" y="46153"/>
                      <a:pt x="166861" y="0"/>
                      <a:pt x="106507" y="0"/>
                    </a:cubicBezTo>
                    <a:cubicBezTo>
                      <a:pt x="46153" y="0"/>
                      <a:pt x="0" y="46153"/>
                      <a:pt x="0" y="106507"/>
                    </a:cubicBezTo>
                    <a:lnTo>
                      <a:pt x="0" y="319521"/>
                    </a:lnTo>
                    <a:cubicBezTo>
                      <a:pt x="0" y="379874"/>
                      <a:pt x="46153" y="426027"/>
                      <a:pt x="106507" y="426027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35421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1350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495DB780-C300-6434-DE01-654EED81DD52}"/>
                  </a:ext>
                </a:extLst>
              </p:cNvPr>
              <p:cNvSpPr/>
              <p:nvPr/>
            </p:nvSpPr>
            <p:spPr>
              <a:xfrm>
                <a:off x="838200" y="3246046"/>
                <a:ext cx="2588325" cy="2811856"/>
              </a:xfrm>
              <a:custGeom>
                <a:avLst/>
                <a:gdLst>
                  <a:gd name="connsiteX0" fmla="*/ 0 w 2588326"/>
                  <a:gd name="connsiteY0" fmla="*/ 0 h 2811855"/>
                  <a:gd name="connsiteX1" fmla="*/ 639041 w 2588326"/>
                  <a:gd name="connsiteY1" fmla="*/ 0 h 2811855"/>
                  <a:gd name="connsiteX2" fmla="*/ 639041 w 2588326"/>
                  <a:gd name="connsiteY2" fmla="*/ 148466 h 2811855"/>
                  <a:gd name="connsiteX3" fmla="*/ 148466 w 2588326"/>
                  <a:gd name="connsiteY3" fmla="*/ 148466 h 2811855"/>
                  <a:gd name="connsiteX4" fmla="*/ 148466 w 2588326"/>
                  <a:gd name="connsiteY4" fmla="*/ 2663389 h 2811855"/>
                  <a:gd name="connsiteX5" fmla="*/ 2439860 w 2588326"/>
                  <a:gd name="connsiteY5" fmla="*/ 2663389 h 2811855"/>
                  <a:gd name="connsiteX6" fmla="*/ 2439860 w 2588326"/>
                  <a:gd name="connsiteY6" fmla="*/ 148466 h 2811855"/>
                  <a:gd name="connsiteX7" fmla="*/ 1949286 w 2588326"/>
                  <a:gd name="connsiteY7" fmla="*/ 148466 h 2811855"/>
                  <a:gd name="connsiteX8" fmla="*/ 1949286 w 2588326"/>
                  <a:gd name="connsiteY8" fmla="*/ 0 h 2811855"/>
                  <a:gd name="connsiteX9" fmla="*/ 2588326 w 2588326"/>
                  <a:gd name="connsiteY9" fmla="*/ 0 h 2811855"/>
                  <a:gd name="connsiteX10" fmla="*/ 2588326 w 2588326"/>
                  <a:gd name="connsiteY10" fmla="*/ 2811855 h 2811855"/>
                  <a:gd name="connsiteX11" fmla="*/ 0 w 2588326"/>
                  <a:gd name="connsiteY11" fmla="*/ 2811855 h 28118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588326" h="2811855">
                    <a:moveTo>
                      <a:pt x="0" y="0"/>
                    </a:moveTo>
                    <a:lnTo>
                      <a:pt x="639041" y="0"/>
                    </a:lnTo>
                    <a:lnTo>
                      <a:pt x="639041" y="148466"/>
                    </a:lnTo>
                    <a:lnTo>
                      <a:pt x="148466" y="148466"/>
                    </a:lnTo>
                    <a:lnTo>
                      <a:pt x="148466" y="2663389"/>
                    </a:lnTo>
                    <a:lnTo>
                      <a:pt x="2439860" y="2663389"/>
                    </a:lnTo>
                    <a:lnTo>
                      <a:pt x="2439860" y="148466"/>
                    </a:lnTo>
                    <a:lnTo>
                      <a:pt x="1949286" y="148466"/>
                    </a:lnTo>
                    <a:lnTo>
                      <a:pt x="1949286" y="0"/>
                    </a:lnTo>
                    <a:lnTo>
                      <a:pt x="2588326" y="0"/>
                    </a:lnTo>
                    <a:lnTo>
                      <a:pt x="2588326" y="2811855"/>
                    </a:lnTo>
                    <a:lnTo>
                      <a:pt x="0" y="2811855"/>
                    </a:lnTo>
                    <a:close/>
                  </a:path>
                </a:pathLst>
              </a:custGeom>
              <a:solidFill>
                <a:schemeClr val="accent2"/>
              </a:solidFill>
              <a:ln w="35421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1350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107502C0-7BC2-3BD9-0776-337E4A56E150}"/>
                  </a:ext>
                </a:extLst>
              </p:cNvPr>
              <p:cNvSpPr/>
              <p:nvPr/>
            </p:nvSpPr>
            <p:spPr>
              <a:xfrm>
                <a:off x="838200" y="2145474"/>
                <a:ext cx="2588325" cy="887559"/>
              </a:xfrm>
              <a:custGeom>
                <a:avLst/>
                <a:gdLst>
                  <a:gd name="connsiteX0" fmla="*/ 1807276 w 2588326"/>
                  <a:gd name="connsiteY0" fmla="*/ 0 h 887559"/>
                  <a:gd name="connsiteX1" fmla="*/ 1807276 w 2588326"/>
                  <a:gd name="connsiteY1" fmla="*/ 106507 h 887559"/>
                  <a:gd name="connsiteX2" fmla="*/ 2055792 w 2588326"/>
                  <a:gd name="connsiteY2" fmla="*/ 355023 h 887559"/>
                  <a:gd name="connsiteX3" fmla="*/ 2304308 w 2588326"/>
                  <a:gd name="connsiteY3" fmla="*/ 106507 h 887559"/>
                  <a:gd name="connsiteX4" fmla="*/ 2304308 w 2588326"/>
                  <a:gd name="connsiteY4" fmla="*/ 0 h 887559"/>
                  <a:gd name="connsiteX5" fmla="*/ 2588326 w 2588326"/>
                  <a:gd name="connsiteY5" fmla="*/ 0 h 887559"/>
                  <a:gd name="connsiteX6" fmla="*/ 2588326 w 2588326"/>
                  <a:gd name="connsiteY6" fmla="*/ 390525 h 887559"/>
                  <a:gd name="connsiteX7" fmla="*/ 2588326 w 2588326"/>
                  <a:gd name="connsiteY7" fmla="*/ 497032 h 887559"/>
                  <a:gd name="connsiteX8" fmla="*/ 2588326 w 2588326"/>
                  <a:gd name="connsiteY8" fmla="*/ 887559 h 887559"/>
                  <a:gd name="connsiteX9" fmla="*/ 0 w 2588326"/>
                  <a:gd name="connsiteY9" fmla="*/ 887559 h 887559"/>
                  <a:gd name="connsiteX10" fmla="*/ 0 w 2588326"/>
                  <a:gd name="connsiteY10" fmla="*/ 497034 h 887559"/>
                  <a:gd name="connsiteX11" fmla="*/ 0 w 2588326"/>
                  <a:gd name="connsiteY11" fmla="*/ 390525 h 887559"/>
                  <a:gd name="connsiteX12" fmla="*/ 0 w 2588326"/>
                  <a:gd name="connsiteY12" fmla="*/ 2 h 887559"/>
                  <a:gd name="connsiteX13" fmla="*/ 284018 w 2588326"/>
                  <a:gd name="connsiteY13" fmla="*/ 2 h 887559"/>
                  <a:gd name="connsiteX14" fmla="*/ 284018 w 2588326"/>
                  <a:gd name="connsiteY14" fmla="*/ 106509 h 887559"/>
                  <a:gd name="connsiteX15" fmla="*/ 532534 w 2588326"/>
                  <a:gd name="connsiteY15" fmla="*/ 355025 h 887559"/>
                  <a:gd name="connsiteX16" fmla="*/ 781050 w 2588326"/>
                  <a:gd name="connsiteY16" fmla="*/ 106509 h 887559"/>
                  <a:gd name="connsiteX17" fmla="*/ 781050 w 2588326"/>
                  <a:gd name="connsiteY17" fmla="*/ 2 h 8875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2588326" h="887559">
                    <a:moveTo>
                      <a:pt x="1807276" y="0"/>
                    </a:moveTo>
                    <a:lnTo>
                      <a:pt x="1807276" y="106507"/>
                    </a:lnTo>
                    <a:cubicBezTo>
                      <a:pt x="1807276" y="244966"/>
                      <a:pt x="1917333" y="355023"/>
                      <a:pt x="2055792" y="355023"/>
                    </a:cubicBezTo>
                    <a:cubicBezTo>
                      <a:pt x="2194251" y="355023"/>
                      <a:pt x="2304308" y="244966"/>
                      <a:pt x="2304308" y="106507"/>
                    </a:cubicBezTo>
                    <a:lnTo>
                      <a:pt x="2304308" y="0"/>
                    </a:lnTo>
                    <a:lnTo>
                      <a:pt x="2588326" y="0"/>
                    </a:lnTo>
                    <a:lnTo>
                      <a:pt x="2588326" y="390525"/>
                    </a:lnTo>
                    <a:lnTo>
                      <a:pt x="2588326" y="497032"/>
                    </a:lnTo>
                    <a:lnTo>
                      <a:pt x="2588326" y="887559"/>
                    </a:lnTo>
                    <a:lnTo>
                      <a:pt x="0" y="887559"/>
                    </a:lnTo>
                    <a:lnTo>
                      <a:pt x="0" y="497034"/>
                    </a:lnTo>
                    <a:lnTo>
                      <a:pt x="0" y="390525"/>
                    </a:lnTo>
                    <a:lnTo>
                      <a:pt x="0" y="2"/>
                    </a:lnTo>
                    <a:lnTo>
                      <a:pt x="284018" y="2"/>
                    </a:lnTo>
                    <a:lnTo>
                      <a:pt x="284018" y="106509"/>
                    </a:lnTo>
                    <a:cubicBezTo>
                      <a:pt x="284018" y="244968"/>
                      <a:pt x="394075" y="355025"/>
                      <a:pt x="532534" y="355025"/>
                    </a:cubicBezTo>
                    <a:cubicBezTo>
                      <a:pt x="670993" y="355025"/>
                      <a:pt x="781050" y="244968"/>
                      <a:pt x="781050" y="106509"/>
                    </a:cubicBezTo>
                    <a:lnTo>
                      <a:pt x="781050" y="2"/>
                    </a:lnTo>
                    <a:close/>
                  </a:path>
                </a:pathLst>
              </a:custGeom>
              <a:solidFill>
                <a:schemeClr val="accent2"/>
              </a:solidFill>
              <a:ln w="35421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68580" tIns="34290" rIns="68580" bIns="6858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000" b="1" cap="all" dirty="0">
                    <a:solidFill>
                      <a:schemeClr val="bg1"/>
                    </a:solidFill>
                  </a:rPr>
                  <a:t>Operational</a:t>
                </a:r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CF52B425-57FC-A8ED-A07D-4B4379372C25}"/>
                  </a:ext>
                </a:extLst>
              </p:cNvPr>
              <p:cNvSpPr/>
              <p:nvPr/>
            </p:nvSpPr>
            <p:spPr>
              <a:xfrm>
                <a:off x="2787485" y="1932461"/>
                <a:ext cx="213012" cy="426028"/>
              </a:xfrm>
              <a:custGeom>
                <a:avLst/>
                <a:gdLst>
                  <a:gd name="connsiteX0" fmla="*/ 106507 w 213013"/>
                  <a:gd name="connsiteY0" fmla="*/ 426027 h 426027"/>
                  <a:gd name="connsiteX1" fmla="*/ 213014 w 213013"/>
                  <a:gd name="connsiteY1" fmla="*/ 319521 h 426027"/>
                  <a:gd name="connsiteX2" fmla="*/ 213014 w 213013"/>
                  <a:gd name="connsiteY2" fmla="*/ 106507 h 426027"/>
                  <a:gd name="connsiteX3" fmla="*/ 106507 w 213013"/>
                  <a:gd name="connsiteY3" fmla="*/ 0 h 426027"/>
                  <a:gd name="connsiteX4" fmla="*/ 0 w 213013"/>
                  <a:gd name="connsiteY4" fmla="*/ 106507 h 426027"/>
                  <a:gd name="connsiteX5" fmla="*/ 0 w 213013"/>
                  <a:gd name="connsiteY5" fmla="*/ 319521 h 426027"/>
                  <a:gd name="connsiteX6" fmla="*/ 106507 w 213013"/>
                  <a:gd name="connsiteY6" fmla="*/ 426027 h 426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3013" h="426027">
                    <a:moveTo>
                      <a:pt x="106507" y="426027"/>
                    </a:moveTo>
                    <a:cubicBezTo>
                      <a:pt x="166861" y="426027"/>
                      <a:pt x="213014" y="379874"/>
                      <a:pt x="213014" y="319521"/>
                    </a:cubicBezTo>
                    <a:lnTo>
                      <a:pt x="213014" y="106507"/>
                    </a:lnTo>
                    <a:cubicBezTo>
                      <a:pt x="213014" y="46153"/>
                      <a:pt x="166861" y="0"/>
                      <a:pt x="106507" y="0"/>
                    </a:cubicBezTo>
                    <a:cubicBezTo>
                      <a:pt x="46153" y="0"/>
                      <a:pt x="0" y="46153"/>
                      <a:pt x="0" y="106507"/>
                    </a:cubicBezTo>
                    <a:lnTo>
                      <a:pt x="0" y="319521"/>
                    </a:lnTo>
                    <a:cubicBezTo>
                      <a:pt x="0" y="379874"/>
                      <a:pt x="46153" y="426027"/>
                      <a:pt x="106507" y="426027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35421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1350"/>
              </a:p>
            </p:txBody>
          </p:sp>
          <p:pic>
            <p:nvPicPr>
              <p:cNvPr id="44" name="Graphic 43" descr="Clipboard Partially Checked with solid fill">
                <a:extLst>
                  <a:ext uri="{FF2B5EF4-FFF2-40B4-BE49-F238E27FC236}">
                    <a16:creationId xmlns:a16="http://schemas.microsoft.com/office/drawing/2014/main" id="{6BE55CDC-0D5F-890D-73ED-EBE1964218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/>
              <a:stretch/>
            </p:blipFill>
            <p:spPr>
              <a:xfrm>
                <a:off x="1689062" y="3105992"/>
                <a:ext cx="886601" cy="886600"/>
              </a:xfrm>
              <a:prstGeom prst="rect">
                <a:avLst/>
              </a:prstGeom>
            </p:spPr>
          </p:pic>
        </p:grp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C43AB05-B087-22E4-D78A-70C89986DC5B}"/>
                </a:ext>
              </a:extLst>
            </p:cNvPr>
            <p:cNvSpPr txBox="1"/>
            <p:nvPr/>
          </p:nvSpPr>
          <p:spPr>
            <a:xfrm>
              <a:off x="6818164" y="2473653"/>
              <a:ext cx="1356307" cy="1123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IN" sz="1100" dirty="0"/>
                <a:t>The platform is accessible at any device ( android, ios)</a:t>
              </a:r>
            </a:p>
            <a:p>
              <a:pPr algn="just"/>
              <a:endParaRPr lang="en-IN" sz="1100" dirty="0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64A89DD8-C0D0-6D24-E2F0-5AC7CD3160E1}"/>
              </a:ext>
            </a:extLst>
          </p:cNvPr>
          <p:cNvGrpSpPr/>
          <p:nvPr/>
        </p:nvGrpSpPr>
        <p:grpSpPr>
          <a:xfrm>
            <a:off x="5338425" y="3092674"/>
            <a:ext cx="1382407" cy="1867345"/>
            <a:chOff x="8486534" y="1267323"/>
            <a:chExt cx="1418952" cy="2213213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B7618D84-6DD0-FA85-0A0C-12244F66B9DC}"/>
                </a:ext>
              </a:extLst>
            </p:cNvPr>
            <p:cNvGrpSpPr/>
            <p:nvPr/>
          </p:nvGrpSpPr>
          <p:grpSpPr>
            <a:xfrm>
              <a:off x="8486534" y="1267323"/>
              <a:ext cx="1418952" cy="2213213"/>
              <a:chOff x="838200" y="1932460"/>
              <a:chExt cx="2588326" cy="4125439"/>
            </a:xfrm>
          </p:grpSpPr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2E2699E5-7F69-928C-4964-8327EF9DA9DA}"/>
                  </a:ext>
                </a:extLst>
              </p:cNvPr>
              <p:cNvSpPr/>
              <p:nvPr/>
            </p:nvSpPr>
            <p:spPr>
              <a:xfrm>
                <a:off x="1264228" y="1932460"/>
                <a:ext cx="213013" cy="426027"/>
              </a:xfrm>
              <a:custGeom>
                <a:avLst/>
                <a:gdLst>
                  <a:gd name="connsiteX0" fmla="*/ 106507 w 213013"/>
                  <a:gd name="connsiteY0" fmla="*/ 426027 h 426027"/>
                  <a:gd name="connsiteX1" fmla="*/ 213014 w 213013"/>
                  <a:gd name="connsiteY1" fmla="*/ 319521 h 426027"/>
                  <a:gd name="connsiteX2" fmla="*/ 213014 w 213013"/>
                  <a:gd name="connsiteY2" fmla="*/ 106507 h 426027"/>
                  <a:gd name="connsiteX3" fmla="*/ 106507 w 213013"/>
                  <a:gd name="connsiteY3" fmla="*/ 0 h 426027"/>
                  <a:gd name="connsiteX4" fmla="*/ 0 w 213013"/>
                  <a:gd name="connsiteY4" fmla="*/ 106507 h 426027"/>
                  <a:gd name="connsiteX5" fmla="*/ 0 w 213013"/>
                  <a:gd name="connsiteY5" fmla="*/ 319521 h 426027"/>
                  <a:gd name="connsiteX6" fmla="*/ 106507 w 213013"/>
                  <a:gd name="connsiteY6" fmla="*/ 426027 h 426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3013" h="426027">
                    <a:moveTo>
                      <a:pt x="106507" y="426027"/>
                    </a:moveTo>
                    <a:cubicBezTo>
                      <a:pt x="166861" y="426027"/>
                      <a:pt x="213014" y="379874"/>
                      <a:pt x="213014" y="319521"/>
                    </a:cubicBezTo>
                    <a:lnTo>
                      <a:pt x="213014" y="106507"/>
                    </a:lnTo>
                    <a:cubicBezTo>
                      <a:pt x="213014" y="46153"/>
                      <a:pt x="166861" y="0"/>
                      <a:pt x="106507" y="0"/>
                    </a:cubicBezTo>
                    <a:cubicBezTo>
                      <a:pt x="46153" y="0"/>
                      <a:pt x="0" y="46153"/>
                      <a:pt x="0" y="106507"/>
                    </a:cubicBezTo>
                    <a:lnTo>
                      <a:pt x="0" y="319521"/>
                    </a:lnTo>
                    <a:cubicBezTo>
                      <a:pt x="0" y="379874"/>
                      <a:pt x="46153" y="426027"/>
                      <a:pt x="106507" y="426027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35421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1350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D2CE4FA4-8C8C-D55B-BEAD-E4AF12EE70AF}"/>
                  </a:ext>
                </a:extLst>
              </p:cNvPr>
              <p:cNvSpPr/>
              <p:nvPr/>
            </p:nvSpPr>
            <p:spPr>
              <a:xfrm>
                <a:off x="838200" y="3246044"/>
                <a:ext cx="2588326" cy="2811855"/>
              </a:xfrm>
              <a:custGeom>
                <a:avLst/>
                <a:gdLst>
                  <a:gd name="connsiteX0" fmla="*/ 0 w 2588326"/>
                  <a:gd name="connsiteY0" fmla="*/ 0 h 2811855"/>
                  <a:gd name="connsiteX1" fmla="*/ 639041 w 2588326"/>
                  <a:gd name="connsiteY1" fmla="*/ 0 h 2811855"/>
                  <a:gd name="connsiteX2" fmla="*/ 639041 w 2588326"/>
                  <a:gd name="connsiteY2" fmla="*/ 148466 h 2811855"/>
                  <a:gd name="connsiteX3" fmla="*/ 148466 w 2588326"/>
                  <a:gd name="connsiteY3" fmla="*/ 148466 h 2811855"/>
                  <a:gd name="connsiteX4" fmla="*/ 148466 w 2588326"/>
                  <a:gd name="connsiteY4" fmla="*/ 2663389 h 2811855"/>
                  <a:gd name="connsiteX5" fmla="*/ 2439860 w 2588326"/>
                  <a:gd name="connsiteY5" fmla="*/ 2663389 h 2811855"/>
                  <a:gd name="connsiteX6" fmla="*/ 2439860 w 2588326"/>
                  <a:gd name="connsiteY6" fmla="*/ 148466 h 2811855"/>
                  <a:gd name="connsiteX7" fmla="*/ 1949286 w 2588326"/>
                  <a:gd name="connsiteY7" fmla="*/ 148466 h 2811855"/>
                  <a:gd name="connsiteX8" fmla="*/ 1949286 w 2588326"/>
                  <a:gd name="connsiteY8" fmla="*/ 0 h 2811855"/>
                  <a:gd name="connsiteX9" fmla="*/ 2588326 w 2588326"/>
                  <a:gd name="connsiteY9" fmla="*/ 0 h 2811855"/>
                  <a:gd name="connsiteX10" fmla="*/ 2588326 w 2588326"/>
                  <a:gd name="connsiteY10" fmla="*/ 2811855 h 2811855"/>
                  <a:gd name="connsiteX11" fmla="*/ 0 w 2588326"/>
                  <a:gd name="connsiteY11" fmla="*/ 2811855 h 28118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588326" h="2811855">
                    <a:moveTo>
                      <a:pt x="0" y="0"/>
                    </a:moveTo>
                    <a:lnTo>
                      <a:pt x="639041" y="0"/>
                    </a:lnTo>
                    <a:lnTo>
                      <a:pt x="639041" y="148466"/>
                    </a:lnTo>
                    <a:lnTo>
                      <a:pt x="148466" y="148466"/>
                    </a:lnTo>
                    <a:lnTo>
                      <a:pt x="148466" y="2663389"/>
                    </a:lnTo>
                    <a:lnTo>
                      <a:pt x="2439860" y="2663389"/>
                    </a:lnTo>
                    <a:lnTo>
                      <a:pt x="2439860" y="148466"/>
                    </a:lnTo>
                    <a:lnTo>
                      <a:pt x="1949286" y="148466"/>
                    </a:lnTo>
                    <a:lnTo>
                      <a:pt x="1949286" y="0"/>
                    </a:lnTo>
                    <a:lnTo>
                      <a:pt x="2588326" y="0"/>
                    </a:lnTo>
                    <a:lnTo>
                      <a:pt x="2588326" y="2811855"/>
                    </a:lnTo>
                    <a:lnTo>
                      <a:pt x="0" y="2811855"/>
                    </a:lnTo>
                    <a:close/>
                  </a:path>
                </a:pathLst>
              </a:custGeom>
              <a:solidFill>
                <a:schemeClr val="accent4"/>
              </a:solidFill>
              <a:ln w="35421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1350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E193C555-B7AC-DE1D-ABB6-60D208C247F8}"/>
                  </a:ext>
                </a:extLst>
              </p:cNvPr>
              <p:cNvSpPr/>
              <p:nvPr/>
            </p:nvSpPr>
            <p:spPr>
              <a:xfrm>
                <a:off x="838200" y="2145473"/>
                <a:ext cx="2588326" cy="887559"/>
              </a:xfrm>
              <a:custGeom>
                <a:avLst/>
                <a:gdLst>
                  <a:gd name="connsiteX0" fmla="*/ 1807276 w 2588326"/>
                  <a:gd name="connsiteY0" fmla="*/ 0 h 887559"/>
                  <a:gd name="connsiteX1" fmla="*/ 1807276 w 2588326"/>
                  <a:gd name="connsiteY1" fmla="*/ 106507 h 887559"/>
                  <a:gd name="connsiteX2" fmla="*/ 2055792 w 2588326"/>
                  <a:gd name="connsiteY2" fmla="*/ 355023 h 887559"/>
                  <a:gd name="connsiteX3" fmla="*/ 2304308 w 2588326"/>
                  <a:gd name="connsiteY3" fmla="*/ 106507 h 887559"/>
                  <a:gd name="connsiteX4" fmla="*/ 2304308 w 2588326"/>
                  <a:gd name="connsiteY4" fmla="*/ 0 h 887559"/>
                  <a:gd name="connsiteX5" fmla="*/ 2588326 w 2588326"/>
                  <a:gd name="connsiteY5" fmla="*/ 0 h 887559"/>
                  <a:gd name="connsiteX6" fmla="*/ 2588326 w 2588326"/>
                  <a:gd name="connsiteY6" fmla="*/ 390525 h 887559"/>
                  <a:gd name="connsiteX7" fmla="*/ 2588326 w 2588326"/>
                  <a:gd name="connsiteY7" fmla="*/ 497032 h 887559"/>
                  <a:gd name="connsiteX8" fmla="*/ 2588326 w 2588326"/>
                  <a:gd name="connsiteY8" fmla="*/ 887559 h 887559"/>
                  <a:gd name="connsiteX9" fmla="*/ 0 w 2588326"/>
                  <a:gd name="connsiteY9" fmla="*/ 887559 h 887559"/>
                  <a:gd name="connsiteX10" fmla="*/ 0 w 2588326"/>
                  <a:gd name="connsiteY10" fmla="*/ 497034 h 887559"/>
                  <a:gd name="connsiteX11" fmla="*/ 0 w 2588326"/>
                  <a:gd name="connsiteY11" fmla="*/ 390525 h 887559"/>
                  <a:gd name="connsiteX12" fmla="*/ 0 w 2588326"/>
                  <a:gd name="connsiteY12" fmla="*/ 2 h 887559"/>
                  <a:gd name="connsiteX13" fmla="*/ 284018 w 2588326"/>
                  <a:gd name="connsiteY13" fmla="*/ 2 h 887559"/>
                  <a:gd name="connsiteX14" fmla="*/ 284018 w 2588326"/>
                  <a:gd name="connsiteY14" fmla="*/ 106509 h 887559"/>
                  <a:gd name="connsiteX15" fmla="*/ 532534 w 2588326"/>
                  <a:gd name="connsiteY15" fmla="*/ 355025 h 887559"/>
                  <a:gd name="connsiteX16" fmla="*/ 781050 w 2588326"/>
                  <a:gd name="connsiteY16" fmla="*/ 106509 h 887559"/>
                  <a:gd name="connsiteX17" fmla="*/ 781050 w 2588326"/>
                  <a:gd name="connsiteY17" fmla="*/ 2 h 8875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2588326" h="887559">
                    <a:moveTo>
                      <a:pt x="1807276" y="0"/>
                    </a:moveTo>
                    <a:lnTo>
                      <a:pt x="1807276" y="106507"/>
                    </a:lnTo>
                    <a:cubicBezTo>
                      <a:pt x="1807276" y="244966"/>
                      <a:pt x="1917333" y="355023"/>
                      <a:pt x="2055792" y="355023"/>
                    </a:cubicBezTo>
                    <a:cubicBezTo>
                      <a:pt x="2194251" y="355023"/>
                      <a:pt x="2304308" y="244966"/>
                      <a:pt x="2304308" y="106507"/>
                    </a:cubicBezTo>
                    <a:lnTo>
                      <a:pt x="2304308" y="0"/>
                    </a:lnTo>
                    <a:lnTo>
                      <a:pt x="2588326" y="0"/>
                    </a:lnTo>
                    <a:lnTo>
                      <a:pt x="2588326" y="390525"/>
                    </a:lnTo>
                    <a:lnTo>
                      <a:pt x="2588326" y="497032"/>
                    </a:lnTo>
                    <a:lnTo>
                      <a:pt x="2588326" y="887559"/>
                    </a:lnTo>
                    <a:lnTo>
                      <a:pt x="0" y="887559"/>
                    </a:lnTo>
                    <a:lnTo>
                      <a:pt x="0" y="497034"/>
                    </a:lnTo>
                    <a:lnTo>
                      <a:pt x="0" y="390525"/>
                    </a:lnTo>
                    <a:lnTo>
                      <a:pt x="0" y="2"/>
                    </a:lnTo>
                    <a:lnTo>
                      <a:pt x="284018" y="2"/>
                    </a:lnTo>
                    <a:lnTo>
                      <a:pt x="284018" y="106509"/>
                    </a:lnTo>
                    <a:cubicBezTo>
                      <a:pt x="284018" y="244968"/>
                      <a:pt x="394075" y="355025"/>
                      <a:pt x="532534" y="355025"/>
                    </a:cubicBezTo>
                    <a:cubicBezTo>
                      <a:pt x="670993" y="355025"/>
                      <a:pt x="781050" y="244968"/>
                      <a:pt x="781050" y="106509"/>
                    </a:cubicBezTo>
                    <a:lnTo>
                      <a:pt x="781050" y="2"/>
                    </a:lnTo>
                    <a:close/>
                  </a:path>
                </a:pathLst>
              </a:custGeom>
              <a:solidFill>
                <a:schemeClr val="accent4"/>
              </a:solidFill>
              <a:ln w="35421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68580" tIns="34290" rIns="68580" bIns="6858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000" b="1" cap="all" dirty="0">
                    <a:solidFill>
                      <a:schemeClr val="bg1"/>
                    </a:solidFill>
                  </a:rPr>
                  <a:t>Economic</a:t>
                </a:r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783F6AEF-D61E-DB9A-04E6-9F644BD32A06}"/>
                  </a:ext>
                </a:extLst>
              </p:cNvPr>
              <p:cNvSpPr/>
              <p:nvPr/>
            </p:nvSpPr>
            <p:spPr>
              <a:xfrm>
                <a:off x="2787486" y="1932460"/>
                <a:ext cx="213013" cy="426027"/>
              </a:xfrm>
              <a:custGeom>
                <a:avLst/>
                <a:gdLst>
                  <a:gd name="connsiteX0" fmla="*/ 106507 w 213013"/>
                  <a:gd name="connsiteY0" fmla="*/ 426027 h 426027"/>
                  <a:gd name="connsiteX1" fmla="*/ 213014 w 213013"/>
                  <a:gd name="connsiteY1" fmla="*/ 319521 h 426027"/>
                  <a:gd name="connsiteX2" fmla="*/ 213014 w 213013"/>
                  <a:gd name="connsiteY2" fmla="*/ 106507 h 426027"/>
                  <a:gd name="connsiteX3" fmla="*/ 106507 w 213013"/>
                  <a:gd name="connsiteY3" fmla="*/ 0 h 426027"/>
                  <a:gd name="connsiteX4" fmla="*/ 0 w 213013"/>
                  <a:gd name="connsiteY4" fmla="*/ 106507 h 426027"/>
                  <a:gd name="connsiteX5" fmla="*/ 0 w 213013"/>
                  <a:gd name="connsiteY5" fmla="*/ 319521 h 426027"/>
                  <a:gd name="connsiteX6" fmla="*/ 106507 w 213013"/>
                  <a:gd name="connsiteY6" fmla="*/ 426027 h 426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3013" h="426027">
                    <a:moveTo>
                      <a:pt x="106507" y="426027"/>
                    </a:moveTo>
                    <a:cubicBezTo>
                      <a:pt x="166861" y="426027"/>
                      <a:pt x="213014" y="379874"/>
                      <a:pt x="213014" y="319521"/>
                    </a:cubicBezTo>
                    <a:lnTo>
                      <a:pt x="213014" y="106507"/>
                    </a:lnTo>
                    <a:cubicBezTo>
                      <a:pt x="213014" y="46153"/>
                      <a:pt x="166861" y="0"/>
                      <a:pt x="106507" y="0"/>
                    </a:cubicBezTo>
                    <a:cubicBezTo>
                      <a:pt x="46153" y="0"/>
                      <a:pt x="0" y="46153"/>
                      <a:pt x="0" y="106507"/>
                    </a:cubicBezTo>
                    <a:lnTo>
                      <a:pt x="0" y="319521"/>
                    </a:lnTo>
                    <a:cubicBezTo>
                      <a:pt x="0" y="379874"/>
                      <a:pt x="46153" y="426027"/>
                      <a:pt x="106507" y="426027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35421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1350"/>
              </a:p>
            </p:txBody>
          </p:sp>
        </p:grp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4B1E0E03-D272-4C37-5823-8F400C1072D2}"/>
                </a:ext>
              </a:extLst>
            </p:cNvPr>
            <p:cNvSpPr txBox="1"/>
            <p:nvPr/>
          </p:nvSpPr>
          <p:spPr>
            <a:xfrm>
              <a:off x="8498269" y="2444493"/>
              <a:ext cx="1356307" cy="711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Economically Viable (Focus on cost optimization)</a:t>
              </a:r>
              <a:endParaRPr lang="en-IN" sz="1100" dirty="0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4D0E5F2E-AF21-BBCA-930D-9F2849DCF100}"/>
              </a:ext>
            </a:extLst>
          </p:cNvPr>
          <p:cNvGrpSpPr/>
          <p:nvPr/>
        </p:nvGrpSpPr>
        <p:grpSpPr>
          <a:xfrm>
            <a:off x="7182450" y="3092055"/>
            <a:ext cx="1444468" cy="1859641"/>
            <a:chOff x="10184327" y="1259090"/>
            <a:chExt cx="1418952" cy="2213213"/>
          </a:xfrm>
          <a:solidFill>
            <a:srgbClr val="92D050"/>
          </a:solidFill>
        </p:grpSpPr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9B8EA698-2D98-F382-BFA8-5E51BD1C930F}"/>
                </a:ext>
              </a:extLst>
            </p:cNvPr>
            <p:cNvGrpSpPr/>
            <p:nvPr/>
          </p:nvGrpSpPr>
          <p:grpSpPr>
            <a:xfrm>
              <a:off x="10184327" y="1259090"/>
              <a:ext cx="1418952" cy="2213213"/>
              <a:chOff x="838200" y="1932460"/>
              <a:chExt cx="2588326" cy="4125439"/>
            </a:xfrm>
            <a:grpFill/>
          </p:grpSpPr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DC79C30D-B61A-06B6-650F-D459FF786BF8}"/>
                  </a:ext>
                </a:extLst>
              </p:cNvPr>
              <p:cNvSpPr/>
              <p:nvPr/>
            </p:nvSpPr>
            <p:spPr>
              <a:xfrm>
                <a:off x="1264228" y="1932460"/>
                <a:ext cx="213013" cy="426027"/>
              </a:xfrm>
              <a:custGeom>
                <a:avLst/>
                <a:gdLst>
                  <a:gd name="connsiteX0" fmla="*/ 106507 w 213013"/>
                  <a:gd name="connsiteY0" fmla="*/ 426027 h 426027"/>
                  <a:gd name="connsiteX1" fmla="*/ 213014 w 213013"/>
                  <a:gd name="connsiteY1" fmla="*/ 319521 h 426027"/>
                  <a:gd name="connsiteX2" fmla="*/ 213014 w 213013"/>
                  <a:gd name="connsiteY2" fmla="*/ 106507 h 426027"/>
                  <a:gd name="connsiteX3" fmla="*/ 106507 w 213013"/>
                  <a:gd name="connsiteY3" fmla="*/ 0 h 426027"/>
                  <a:gd name="connsiteX4" fmla="*/ 0 w 213013"/>
                  <a:gd name="connsiteY4" fmla="*/ 106507 h 426027"/>
                  <a:gd name="connsiteX5" fmla="*/ 0 w 213013"/>
                  <a:gd name="connsiteY5" fmla="*/ 319521 h 426027"/>
                  <a:gd name="connsiteX6" fmla="*/ 106507 w 213013"/>
                  <a:gd name="connsiteY6" fmla="*/ 426027 h 426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3013" h="426027">
                    <a:moveTo>
                      <a:pt x="106507" y="426027"/>
                    </a:moveTo>
                    <a:cubicBezTo>
                      <a:pt x="166861" y="426027"/>
                      <a:pt x="213014" y="379874"/>
                      <a:pt x="213014" y="319521"/>
                    </a:cubicBezTo>
                    <a:lnTo>
                      <a:pt x="213014" y="106507"/>
                    </a:lnTo>
                    <a:cubicBezTo>
                      <a:pt x="213014" y="46153"/>
                      <a:pt x="166861" y="0"/>
                      <a:pt x="106507" y="0"/>
                    </a:cubicBezTo>
                    <a:cubicBezTo>
                      <a:pt x="46153" y="0"/>
                      <a:pt x="0" y="46153"/>
                      <a:pt x="0" y="106507"/>
                    </a:cubicBezTo>
                    <a:lnTo>
                      <a:pt x="0" y="319521"/>
                    </a:lnTo>
                    <a:cubicBezTo>
                      <a:pt x="0" y="379874"/>
                      <a:pt x="46153" y="426027"/>
                      <a:pt x="106507" y="426027"/>
                    </a:cubicBezTo>
                    <a:close/>
                  </a:path>
                </a:pathLst>
              </a:custGeom>
              <a:grpFill/>
              <a:ln w="35421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1350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B9C9DA7C-37D5-9D0A-DFE7-36C0A3A4B334}"/>
                  </a:ext>
                </a:extLst>
              </p:cNvPr>
              <p:cNvSpPr/>
              <p:nvPr/>
            </p:nvSpPr>
            <p:spPr>
              <a:xfrm>
                <a:off x="838200" y="3246044"/>
                <a:ext cx="2588326" cy="2811855"/>
              </a:xfrm>
              <a:custGeom>
                <a:avLst/>
                <a:gdLst>
                  <a:gd name="connsiteX0" fmla="*/ 0 w 2588326"/>
                  <a:gd name="connsiteY0" fmla="*/ 0 h 2811855"/>
                  <a:gd name="connsiteX1" fmla="*/ 639041 w 2588326"/>
                  <a:gd name="connsiteY1" fmla="*/ 0 h 2811855"/>
                  <a:gd name="connsiteX2" fmla="*/ 639041 w 2588326"/>
                  <a:gd name="connsiteY2" fmla="*/ 148466 h 2811855"/>
                  <a:gd name="connsiteX3" fmla="*/ 148466 w 2588326"/>
                  <a:gd name="connsiteY3" fmla="*/ 148466 h 2811855"/>
                  <a:gd name="connsiteX4" fmla="*/ 148466 w 2588326"/>
                  <a:gd name="connsiteY4" fmla="*/ 2663389 h 2811855"/>
                  <a:gd name="connsiteX5" fmla="*/ 2439860 w 2588326"/>
                  <a:gd name="connsiteY5" fmla="*/ 2663389 h 2811855"/>
                  <a:gd name="connsiteX6" fmla="*/ 2439860 w 2588326"/>
                  <a:gd name="connsiteY6" fmla="*/ 148466 h 2811855"/>
                  <a:gd name="connsiteX7" fmla="*/ 1949286 w 2588326"/>
                  <a:gd name="connsiteY7" fmla="*/ 148466 h 2811855"/>
                  <a:gd name="connsiteX8" fmla="*/ 1949286 w 2588326"/>
                  <a:gd name="connsiteY8" fmla="*/ 0 h 2811855"/>
                  <a:gd name="connsiteX9" fmla="*/ 2588326 w 2588326"/>
                  <a:gd name="connsiteY9" fmla="*/ 0 h 2811855"/>
                  <a:gd name="connsiteX10" fmla="*/ 2588326 w 2588326"/>
                  <a:gd name="connsiteY10" fmla="*/ 2811855 h 2811855"/>
                  <a:gd name="connsiteX11" fmla="*/ 0 w 2588326"/>
                  <a:gd name="connsiteY11" fmla="*/ 2811855 h 28118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588326" h="2811855">
                    <a:moveTo>
                      <a:pt x="0" y="0"/>
                    </a:moveTo>
                    <a:lnTo>
                      <a:pt x="639041" y="0"/>
                    </a:lnTo>
                    <a:lnTo>
                      <a:pt x="639041" y="148466"/>
                    </a:lnTo>
                    <a:lnTo>
                      <a:pt x="148466" y="148466"/>
                    </a:lnTo>
                    <a:lnTo>
                      <a:pt x="148466" y="2663389"/>
                    </a:lnTo>
                    <a:lnTo>
                      <a:pt x="2439860" y="2663389"/>
                    </a:lnTo>
                    <a:lnTo>
                      <a:pt x="2439860" y="148466"/>
                    </a:lnTo>
                    <a:lnTo>
                      <a:pt x="1949286" y="148466"/>
                    </a:lnTo>
                    <a:lnTo>
                      <a:pt x="1949286" y="0"/>
                    </a:lnTo>
                    <a:lnTo>
                      <a:pt x="2588326" y="0"/>
                    </a:lnTo>
                    <a:lnTo>
                      <a:pt x="2588326" y="2811855"/>
                    </a:lnTo>
                    <a:lnTo>
                      <a:pt x="0" y="2811855"/>
                    </a:lnTo>
                    <a:close/>
                  </a:path>
                </a:pathLst>
              </a:custGeom>
              <a:grpFill/>
              <a:ln w="35421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1350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02A8A057-1E99-68C5-7FB0-97DDEFE369C6}"/>
                  </a:ext>
                </a:extLst>
              </p:cNvPr>
              <p:cNvSpPr/>
              <p:nvPr/>
            </p:nvSpPr>
            <p:spPr>
              <a:xfrm>
                <a:off x="838200" y="2145473"/>
                <a:ext cx="2588326" cy="887559"/>
              </a:xfrm>
              <a:custGeom>
                <a:avLst/>
                <a:gdLst>
                  <a:gd name="connsiteX0" fmla="*/ 1807276 w 2588326"/>
                  <a:gd name="connsiteY0" fmla="*/ 0 h 887559"/>
                  <a:gd name="connsiteX1" fmla="*/ 1807276 w 2588326"/>
                  <a:gd name="connsiteY1" fmla="*/ 106507 h 887559"/>
                  <a:gd name="connsiteX2" fmla="*/ 2055792 w 2588326"/>
                  <a:gd name="connsiteY2" fmla="*/ 355023 h 887559"/>
                  <a:gd name="connsiteX3" fmla="*/ 2304308 w 2588326"/>
                  <a:gd name="connsiteY3" fmla="*/ 106507 h 887559"/>
                  <a:gd name="connsiteX4" fmla="*/ 2304308 w 2588326"/>
                  <a:gd name="connsiteY4" fmla="*/ 0 h 887559"/>
                  <a:gd name="connsiteX5" fmla="*/ 2588326 w 2588326"/>
                  <a:gd name="connsiteY5" fmla="*/ 0 h 887559"/>
                  <a:gd name="connsiteX6" fmla="*/ 2588326 w 2588326"/>
                  <a:gd name="connsiteY6" fmla="*/ 390525 h 887559"/>
                  <a:gd name="connsiteX7" fmla="*/ 2588326 w 2588326"/>
                  <a:gd name="connsiteY7" fmla="*/ 497032 h 887559"/>
                  <a:gd name="connsiteX8" fmla="*/ 2588326 w 2588326"/>
                  <a:gd name="connsiteY8" fmla="*/ 887559 h 887559"/>
                  <a:gd name="connsiteX9" fmla="*/ 0 w 2588326"/>
                  <a:gd name="connsiteY9" fmla="*/ 887559 h 887559"/>
                  <a:gd name="connsiteX10" fmla="*/ 0 w 2588326"/>
                  <a:gd name="connsiteY10" fmla="*/ 497034 h 887559"/>
                  <a:gd name="connsiteX11" fmla="*/ 0 w 2588326"/>
                  <a:gd name="connsiteY11" fmla="*/ 390525 h 887559"/>
                  <a:gd name="connsiteX12" fmla="*/ 0 w 2588326"/>
                  <a:gd name="connsiteY12" fmla="*/ 2 h 887559"/>
                  <a:gd name="connsiteX13" fmla="*/ 284018 w 2588326"/>
                  <a:gd name="connsiteY13" fmla="*/ 2 h 887559"/>
                  <a:gd name="connsiteX14" fmla="*/ 284018 w 2588326"/>
                  <a:gd name="connsiteY14" fmla="*/ 106509 h 887559"/>
                  <a:gd name="connsiteX15" fmla="*/ 532534 w 2588326"/>
                  <a:gd name="connsiteY15" fmla="*/ 355025 h 887559"/>
                  <a:gd name="connsiteX16" fmla="*/ 781050 w 2588326"/>
                  <a:gd name="connsiteY16" fmla="*/ 106509 h 887559"/>
                  <a:gd name="connsiteX17" fmla="*/ 781050 w 2588326"/>
                  <a:gd name="connsiteY17" fmla="*/ 2 h 8875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2588326" h="887559">
                    <a:moveTo>
                      <a:pt x="1807276" y="0"/>
                    </a:moveTo>
                    <a:lnTo>
                      <a:pt x="1807276" y="106507"/>
                    </a:lnTo>
                    <a:cubicBezTo>
                      <a:pt x="1807276" y="244966"/>
                      <a:pt x="1917333" y="355023"/>
                      <a:pt x="2055792" y="355023"/>
                    </a:cubicBezTo>
                    <a:cubicBezTo>
                      <a:pt x="2194251" y="355023"/>
                      <a:pt x="2304308" y="244966"/>
                      <a:pt x="2304308" y="106507"/>
                    </a:cubicBezTo>
                    <a:lnTo>
                      <a:pt x="2304308" y="0"/>
                    </a:lnTo>
                    <a:lnTo>
                      <a:pt x="2588326" y="0"/>
                    </a:lnTo>
                    <a:lnTo>
                      <a:pt x="2588326" y="390525"/>
                    </a:lnTo>
                    <a:lnTo>
                      <a:pt x="2588326" y="497032"/>
                    </a:lnTo>
                    <a:lnTo>
                      <a:pt x="2588326" y="887559"/>
                    </a:lnTo>
                    <a:lnTo>
                      <a:pt x="0" y="887559"/>
                    </a:lnTo>
                    <a:lnTo>
                      <a:pt x="0" y="497034"/>
                    </a:lnTo>
                    <a:lnTo>
                      <a:pt x="0" y="390525"/>
                    </a:lnTo>
                    <a:lnTo>
                      <a:pt x="0" y="2"/>
                    </a:lnTo>
                    <a:lnTo>
                      <a:pt x="284018" y="2"/>
                    </a:lnTo>
                    <a:lnTo>
                      <a:pt x="284018" y="106509"/>
                    </a:lnTo>
                    <a:cubicBezTo>
                      <a:pt x="284018" y="244968"/>
                      <a:pt x="394075" y="355025"/>
                      <a:pt x="532534" y="355025"/>
                    </a:cubicBezTo>
                    <a:cubicBezTo>
                      <a:pt x="670993" y="355025"/>
                      <a:pt x="781050" y="244968"/>
                      <a:pt x="781050" y="106509"/>
                    </a:cubicBezTo>
                    <a:lnTo>
                      <a:pt x="781050" y="2"/>
                    </a:lnTo>
                    <a:close/>
                  </a:path>
                </a:pathLst>
              </a:custGeom>
              <a:grpFill/>
              <a:ln w="35421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68580" tIns="34290" rIns="68580" bIns="6858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000" b="1" cap="all" dirty="0">
                    <a:solidFill>
                      <a:schemeClr val="bg1"/>
                    </a:solidFill>
                  </a:rPr>
                  <a:t>Social</a:t>
                </a:r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8D7EF23F-6708-5EA0-0046-92E0CF6A0CBD}"/>
                  </a:ext>
                </a:extLst>
              </p:cNvPr>
              <p:cNvSpPr/>
              <p:nvPr/>
            </p:nvSpPr>
            <p:spPr>
              <a:xfrm>
                <a:off x="2787486" y="1932460"/>
                <a:ext cx="213013" cy="426027"/>
              </a:xfrm>
              <a:custGeom>
                <a:avLst/>
                <a:gdLst>
                  <a:gd name="connsiteX0" fmla="*/ 106507 w 213013"/>
                  <a:gd name="connsiteY0" fmla="*/ 426027 h 426027"/>
                  <a:gd name="connsiteX1" fmla="*/ 213014 w 213013"/>
                  <a:gd name="connsiteY1" fmla="*/ 319521 h 426027"/>
                  <a:gd name="connsiteX2" fmla="*/ 213014 w 213013"/>
                  <a:gd name="connsiteY2" fmla="*/ 106507 h 426027"/>
                  <a:gd name="connsiteX3" fmla="*/ 106507 w 213013"/>
                  <a:gd name="connsiteY3" fmla="*/ 0 h 426027"/>
                  <a:gd name="connsiteX4" fmla="*/ 0 w 213013"/>
                  <a:gd name="connsiteY4" fmla="*/ 106507 h 426027"/>
                  <a:gd name="connsiteX5" fmla="*/ 0 w 213013"/>
                  <a:gd name="connsiteY5" fmla="*/ 319521 h 426027"/>
                  <a:gd name="connsiteX6" fmla="*/ 106507 w 213013"/>
                  <a:gd name="connsiteY6" fmla="*/ 426027 h 426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3013" h="426027">
                    <a:moveTo>
                      <a:pt x="106507" y="426027"/>
                    </a:moveTo>
                    <a:cubicBezTo>
                      <a:pt x="166861" y="426027"/>
                      <a:pt x="213014" y="379874"/>
                      <a:pt x="213014" y="319521"/>
                    </a:cubicBezTo>
                    <a:lnTo>
                      <a:pt x="213014" y="106507"/>
                    </a:lnTo>
                    <a:cubicBezTo>
                      <a:pt x="213014" y="46153"/>
                      <a:pt x="166861" y="0"/>
                      <a:pt x="106507" y="0"/>
                    </a:cubicBezTo>
                    <a:cubicBezTo>
                      <a:pt x="46153" y="0"/>
                      <a:pt x="0" y="46153"/>
                      <a:pt x="0" y="106507"/>
                    </a:cubicBezTo>
                    <a:lnTo>
                      <a:pt x="0" y="319521"/>
                    </a:lnTo>
                    <a:cubicBezTo>
                      <a:pt x="0" y="379874"/>
                      <a:pt x="46153" y="426027"/>
                      <a:pt x="106507" y="426027"/>
                    </a:cubicBezTo>
                    <a:close/>
                  </a:path>
                </a:pathLst>
              </a:custGeom>
              <a:grpFill/>
              <a:ln w="35421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1350"/>
              </a:p>
            </p:txBody>
          </p:sp>
        </p:grp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9EC0AE57-59F9-66B7-6C96-5A26CA753D5E}"/>
                </a:ext>
              </a:extLst>
            </p:cNvPr>
            <p:cNvSpPr txBox="1"/>
            <p:nvPr/>
          </p:nvSpPr>
          <p:spPr>
            <a:xfrm>
              <a:off x="10333688" y="2378566"/>
              <a:ext cx="1149496" cy="91573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just"/>
              <a:r>
                <a:rPr lang="en-IN" sz="1100" dirty="0"/>
                <a:t>Encourages Crowd Management abs their safety</a:t>
              </a:r>
            </a:p>
          </p:txBody>
        </p:sp>
      </p:grpSp>
      <p:pic>
        <p:nvPicPr>
          <p:cNvPr id="59" name="Picture 58">
            <a:extLst>
              <a:ext uri="{FF2B5EF4-FFF2-40B4-BE49-F238E27FC236}">
                <a16:creationId xmlns:a16="http://schemas.microsoft.com/office/drawing/2014/main" id="{5A11D5B6-ACA2-92D5-7730-34F0161BC0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42643" y="657868"/>
            <a:ext cx="417985" cy="417985"/>
          </a:xfrm>
          <a:prstGeom prst="rect">
            <a:avLst/>
          </a:prstGeom>
        </p:spPr>
      </p:pic>
      <p:pic>
        <p:nvPicPr>
          <p:cNvPr id="60" name="Graphic 59" descr="Internet with solid fill">
            <a:extLst>
              <a:ext uri="{FF2B5EF4-FFF2-40B4-BE49-F238E27FC236}">
                <a16:creationId xmlns:a16="http://schemas.microsoft.com/office/drawing/2014/main" id="{A81813AC-D61E-E987-D428-48D3067D8EB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721319" y="1545810"/>
            <a:ext cx="585456" cy="585456"/>
          </a:xfrm>
          <a:prstGeom prst="rect">
            <a:avLst/>
          </a:prstGeom>
        </p:spPr>
      </p:pic>
      <p:pic>
        <p:nvPicPr>
          <p:cNvPr id="61" name="Graphic 60" descr="Bar graph with upward trend with solid fill">
            <a:extLst>
              <a:ext uri="{FF2B5EF4-FFF2-40B4-BE49-F238E27FC236}">
                <a16:creationId xmlns:a16="http://schemas.microsoft.com/office/drawing/2014/main" id="{580267E8-47EB-C322-52E7-488C573B05D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758287" y="3584500"/>
            <a:ext cx="508156" cy="508156"/>
          </a:xfrm>
          <a:prstGeom prst="rect">
            <a:avLst/>
          </a:prstGeom>
        </p:spPr>
      </p:pic>
      <p:pic>
        <p:nvPicPr>
          <p:cNvPr id="62" name="Graphic 61" descr="Business Growth with solid fill">
            <a:extLst>
              <a:ext uri="{FF2B5EF4-FFF2-40B4-BE49-F238E27FC236}">
                <a16:creationId xmlns:a16="http://schemas.microsoft.com/office/drawing/2014/main" id="{52A63A88-56A1-1231-4E5E-AE4B1AAEE23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667219" y="3581015"/>
            <a:ext cx="508156" cy="508156"/>
          </a:xfrm>
          <a:prstGeom prst="rect">
            <a:avLst/>
          </a:prstGeom>
        </p:spPr>
      </p:pic>
      <p:sp>
        <p:nvSpPr>
          <p:cNvPr id="63" name="Title 1">
            <a:extLst>
              <a:ext uri="{FF2B5EF4-FFF2-40B4-BE49-F238E27FC236}">
                <a16:creationId xmlns:a16="http://schemas.microsoft.com/office/drawing/2014/main" id="{7D2CC10F-3C2F-20FD-F6A7-53566B0A5E0A}"/>
              </a:ext>
            </a:extLst>
          </p:cNvPr>
          <p:cNvSpPr txBox="1">
            <a:spLocks/>
          </p:cNvSpPr>
          <p:nvPr/>
        </p:nvSpPr>
        <p:spPr>
          <a:xfrm>
            <a:off x="371715" y="698653"/>
            <a:ext cx="2897360" cy="309722"/>
          </a:xfrm>
          <a:prstGeom prst="rect">
            <a:avLst/>
          </a:prstGeom>
          <a:solidFill>
            <a:srgbClr val="92D05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800" b="1" dirty="0">
                <a:latin typeface="Times New Roman" panose="02020603050405020304" pitchFamily="18" charset="0"/>
                <a:ea typeface="ＭＳ Ｐゴシック" pitchFamily="1" charset="-128"/>
                <a:cs typeface="Times New Roman" panose="02020603050405020304" pitchFamily="18" charset="0"/>
              </a:rPr>
              <a:t>Platform Expenditure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35" title="Group 2200185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800" y="174175"/>
            <a:ext cx="1826526" cy="32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3BF854D-0DAA-CF66-3223-C57E551D9C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7494" y="38036"/>
            <a:ext cx="572429" cy="57242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F66E602-8E17-2FD5-4D62-795AAC4B5DDC}"/>
              </a:ext>
            </a:extLst>
          </p:cNvPr>
          <p:cNvSpPr/>
          <p:nvPr/>
        </p:nvSpPr>
        <p:spPr>
          <a:xfrm>
            <a:off x="3190518" y="43678"/>
            <a:ext cx="3202848" cy="45048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Impact &amp; Benefits</a:t>
            </a:r>
            <a:endParaRPr lang="en-IN" sz="2000" b="1" dirty="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DBB85BB-4F4B-ABDD-EDAA-E6340286C690}"/>
              </a:ext>
            </a:extLst>
          </p:cNvPr>
          <p:cNvGrpSpPr/>
          <p:nvPr/>
        </p:nvGrpSpPr>
        <p:grpSpPr>
          <a:xfrm>
            <a:off x="481538" y="1122555"/>
            <a:ext cx="3352170" cy="3672947"/>
            <a:chOff x="481538" y="1122555"/>
            <a:chExt cx="3352170" cy="3672947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12F6A27E-B01B-04EE-CD82-772F114035ED}"/>
                </a:ext>
              </a:extLst>
            </p:cNvPr>
            <p:cNvSpPr/>
            <p:nvPr/>
          </p:nvSpPr>
          <p:spPr>
            <a:xfrm>
              <a:off x="2391482" y="2285069"/>
              <a:ext cx="1434790" cy="249044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AA6FF13-AB01-1D8F-B7D8-C615FB264477}"/>
                </a:ext>
              </a:extLst>
            </p:cNvPr>
            <p:cNvSpPr/>
            <p:nvPr/>
          </p:nvSpPr>
          <p:spPr>
            <a:xfrm>
              <a:off x="2375205" y="1122555"/>
              <a:ext cx="1434790" cy="136788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73380615-3264-6F1A-2DBD-BC7E32FD94D6}"/>
                </a:ext>
              </a:extLst>
            </p:cNvPr>
            <p:cNvSpPr/>
            <p:nvPr/>
          </p:nvSpPr>
          <p:spPr>
            <a:xfrm>
              <a:off x="498088" y="2271131"/>
              <a:ext cx="1434790" cy="249044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4DD303C-8C3B-72B7-032D-E4A4FD5DB8EC}"/>
                </a:ext>
              </a:extLst>
            </p:cNvPr>
            <p:cNvSpPr/>
            <p:nvPr/>
          </p:nvSpPr>
          <p:spPr>
            <a:xfrm>
              <a:off x="498088" y="1122555"/>
              <a:ext cx="1434790" cy="136788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3CC67C83-2944-8DA0-3A1C-0C4CCE00AC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23151" t="40508" r="39058" b="7688"/>
            <a:stretch>
              <a:fillRect/>
            </a:stretch>
          </p:blipFill>
          <p:spPr>
            <a:xfrm>
              <a:off x="481538" y="1122555"/>
              <a:ext cx="1451340" cy="1367883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8DCA58C-B63E-712A-66BC-939ECB77B98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375203" y="1122555"/>
              <a:ext cx="1434791" cy="1367883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5E44CDA-2A9D-C0FE-0193-F0D4E17C4427}"/>
                </a:ext>
              </a:extLst>
            </p:cNvPr>
            <p:cNvSpPr/>
            <p:nvPr/>
          </p:nvSpPr>
          <p:spPr>
            <a:xfrm>
              <a:off x="2375203" y="2497410"/>
              <a:ext cx="1434790" cy="38704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300" dirty="0"/>
                <a:t>Crowd Controlling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1AEF4D9-47C8-57C7-7E69-78B8A81AF17A}"/>
                </a:ext>
              </a:extLst>
            </p:cNvPr>
            <p:cNvSpPr/>
            <p:nvPr/>
          </p:nvSpPr>
          <p:spPr>
            <a:xfrm>
              <a:off x="2375203" y="3285428"/>
              <a:ext cx="1434790" cy="38704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300" dirty="0"/>
                <a:t>Event Management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ECE88C6-3F29-852D-B15D-55352291944B}"/>
                </a:ext>
              </a:extLst>
            </p:cNvPr>
            <p:cNvSpPr/>
            <p:nvPr/>
          </p:nvSpPr>
          <p:spPr>
            <a:xfrm>
              <a:off x="2390071" y="4050651"/>
              <a:ext cx="1434790" cy="38704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300" dirty="0"/>
                <a:t>Reduce Hazards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D65E2D5E-B42A-B162-2C87-67F1E0072E00}"/>
                </a:ext>
              </a:extLst>
            </p:cNvPr>
            <p:cNvSpPr/>
            <p:nvPr/>
          </p:nvSpPr>
          <p:spPr>
            <a:xfrm>
              <a:off x="498086" y="2459543"/>
              <a:ext cx="1434790" cy="38704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300" dirty="0"/>
                <a:t>Smooth Travelling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1EBEECC-1DDF-54F4-D40F-3B0FC2CDDEB6}"/>
                </a:ext>
              </a:extLst>
            </p:cNvPr>
            <p:cNvSpPr/>
            <p:nvPr/>
          </p:nvSpPr>
          <p:spPr>
            <a:xfrm>
              <a:off x="498086" y="3247561"/>
              <a:ext cx="1434790" cy="38704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300" dirty="0"/>
                <a:t>Emergency help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3F86DCEC-1F11-FD33-F1F3-49E9E882D80C}"/>
                </a:ext>
              </a:extLst>
            </p:cNvPr>
            <p:cNvSpPr/>
            <p:nvPr/>
          </p:nvSpPr>
          <p:spPr>
            <a:xfrm>
              <a:off x="498086" y="4054167"/>
              <a:ext cx="1434790" cy="38704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300" dirty="0"/>
                <a:t>Guidance 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ECFB91E4-F37C-BBD0-8CE6-0E6E69B363AA}"/>
                </a:ext>
              </a:extLst>
            </p:cNvPr>
            <p:cNvSpPr/>
            <p:nvPr/>
          </p:nvSpPr>
          <p:spPr>
            <a:xfrm>
              <a:off x="489813" y="2846583"/>
              <a:ext cx="1434790" cy="38704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1000" dirty="0"/>
                <a:t>Easy use of maps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C9846A2-C2AE-3B3F-F03F-7D93E82042BE}"/>
                </a:ext>
              </a:extLst>
            </p:cNvPr>
            <p:cNvSpPr/>
            <p:nvPr/>
          </p:nvSpPr>
          <p:spPr>
            <a:xfrm>
              <a:off x="489813" y="3650400"/>
              <a:ext cx="1434790" cy="38704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1000" dirty="0"/>
                <a:t>Feature like SOS, calls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D708F70A-6937-B801-8F57-A763F6C12628}"/>
                </a:ext>
              </a:extLst>
            </p:cNvPr>
            <p:cNvSpPr/>
            <p:nvPr/>
          </p:nvSpPr>
          <p:spPr>
            <a:xfrm>
              <a:off x="490650" y="4388469"/>
              <a:ext cx="1434790" cy="38704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1000" dirty="0"/>
                <a:t>Real time Navigation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2587B355-67F9-DC6C-7D14-FF9E796B024D}"/>
                </a:ext>
              </a:extLst>
            </p:cNvPr>
            <p:cNvSpPr/>
            <p:nvPr/>
          </p:nvSpPr>
          <p:spPr>
            <a:xfrm>
              <a:off x="2391484" y="2867492"/>
              <a:ext cx="1434790" cy="38704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1000" dirty="0"/>
                <a:t>Crowd Density function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78ED169B-A529-3ECC-B2A2-424F2E30A639}"/>
                </a:ext>
              </a:extLst>
            </p:cNvPr>
            <p:cNvSpPr/>
            <p:nvPr/>
          </p:nvSpPr>
          <p:spPr>
            <a:xfrm>
              <a:off x="2398918" y="3659924"/>
              <a:ext cx="1434790" cy="38704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1000" dirty="0"/>
                <a:t>Map &amp; Parking Creation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861BCBE5-6761-FFB3-5B7F-6D45F2744553}"/>
                </a:ext>
              </a:extLst>
            </p:cNvPr>
            <p:cNvSpPr/>
            <p:nvPr/>
          </p:nvSpPr>
          <p:spPr>
            <a:xfrm>
              <a:off x="2390069" y="4408462"/>
              <a:ext cx="1434790" cy="38704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1000" dirty="0"/>
                <a:t>Alerts &amp; alternative during overcrowding</a:t>
              </a:r>
            </a:p>
          </p:txBody>
        </p:sp>
      </p:grpSp>
      <p:sp>
        <p:nvSpPr>
          <p:cNvPr id="240" name="Rectangle 239">
            <a:extLst>
              <a:ext uri="{FF2B5EF4-FFF2-40B4-BE49-F238E27FC236}">
                <a16:creationId xmlns:a16="http://schemas.microsoft.com/office/drawing/2014/main" id="{CBEEC0BE-EF6F-0387-FEF9-2CF9E0C2AF3C}"/>
              </a:ext>
            </a:extLst>
          </p:cNvPr>
          <p:cNvSpPr/>
          <p:nvPr/>
        </p:nvSpPr>
        <p:spPr>
          <a:xfrm>
            <a:off x="4033149" y="972244"/>
            <a:ext cx="4795024" cy="39549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 algn="ctr">
              <a:buFont typeface="Wingdings" panose="05000000000000000000" pitchFamily="2" charset="2"/>
              <a:buChar char="v"/>
            </a:pPr>
            <a:endParaRPr lang="en-IN" sz="1200"/>
          </a:p>
        </p:txBody>
      </p:sp>
      <p:pic>
        <p:nvPicPr>
          <p:cNvPr id="241" name="Picture 240">
            <a:extLst>
              <a:ext uri="{FF2B5EF4-FFF2-40B4-BE49-F238E27FC236}">
                <a16:creationId xmlns:a16="http://schemas.microsoft.com/office/drawing/2014/main" id="{6B514D13-A218-3C0F-6086-7491AE0FFD8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1786" l="10000" r="90000">
                        <a14:foregroundMark x1="49615" y1="91786" x2="49615" y2="917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8976" y="2468940"/>
            <a:ext cx="2282679" cy="2458270"/>
          </a:xfrm>
          <a:prstGeom prst="rect">
            <a:avLst/>
          </a:prstGeom>
        </p:spPr>
      </p:pic>
      <p:pic>
        <p:nvPicPr>
          <p:cNvPr id="242" name="Picture 241">
            <a:extLst>
              <a:ext uri="{FF2B5EF4-FFF2-40B4-BE49-F238E27FC236}">
                <a16:creationId xmlns:a16="http://schemas.microsoft.com/office/drawing/2014/main" id="{264FA5E9-BC80-A2FF-6168-C8AE6DDD6688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3200" b="97000" l="1750" r="98000">
                        <a14:foregroundMark x1="13000" y1="45400" x2="5500" y2="86400"/>
                        <a14:foregroundMark x1="5500" y1="86400" x2="25500" y2="92200"/>
                        <a14:foregroundMark x1="25500" y1="92200" x2="36750" y2="91600"/>
                        <a14:foregroundMark x1="36750" y1="91600" x2="36750" y2="91600"/>
                        <a14:foregroundMark x1="15500" y1="71800" x2="12000" y2="81200"/>
                        <a14:foregroundMark x1="11750" y1="81200" x2="16000" y2="87000"/>
                        <a14:foregroundMark x1="15250" y1="79400" x2="11250" y2="86000"/>
                        <a14:foregroundMark x1="9250" y1="68400" x2="1750" y2="95600"/>
                        <a14:foregroundMark x1="93000" y1="77600" x2="98000" y2="97000"/>
                        <a14:foregroundMark x1="37750" y1="8000" x2="52500" y2="5800"/>
                        <a14:foregroundMark x1="52500" y1="5800" x2="61750" y2="9200"/>
                        <a14:foregroundMark x1="61750" y1="9200" x2="64250" y2="11400"/>
                        <a14:foregroundMark x1="39000" y1="7600" x2="49750" y2="3200"/>
                        <a14:foregroundMark x1="49750" y1="3200" x2="62000" y2="54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4059" y="1879263"/>
            <a:ext cx="403634" cy="504543"/>
          </a:xfrm>
          <a:prstGeom prst="rect">
            <a:avLst/>
          </a:prstGeom>
        </p:spPr>
      </p:pic>
      <p:pic>
        <p:nvPicPr>
          <p:cNvPr id="243" name="Picture 242">
            <a:extLst>
              <a:ext uri="{FF2B5EF4-FFF2-40B4-BE49-F238E27FC236}">
                <a16:creationId xmlns:a16="http://schemas.microsoft.com/office/drawing/2014/main" id="{1B714D37-1A7F-D2C4-C7AD-E4A10D084D5A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3200" b="97000" l="1750" r="98000">
                        <a14:foregroundMark x1="13000" y1="45400" x2="5500" y2="86400"/>
                        <a14:foregroundMark x1="5500" y1="86400" x2="25500" y2="92200"/>
                        <a14:foregroundMark x1="25500" y1="92200" x2="36750" y2="91600"/>
                        <a14:foregroundMark x1="36750" y1="91600" x2="36750" y2="91600"/>
                        <a14:foregroundMark x1="15500" y1="71800" x2="12000" y2="81200"/>
                        <a14:foregroundMark x1="11750" y1="81200" x2="16000" y2="87000"/>
                        <a14:foregroundMark x1="15250" y1="79400" x2="11250" y2="86000"/>
                        <a14:foregroundMark x1="9250" y1="68400" x2="1750" y2="95600"/>
                        <a14:foregroundMark x1="93000" y1="77600" x2="98000" y2="97000"/>
                        <a14:foregroundMark x1="37750" y1="8000" x2="52500" y2="5800"/>
                        <a14:foregroundMark x1="52500" y1="5800" x2="61750" y2="9200"/>
                        <a14:foregroundMark x1="61750" y1="9200" x2="64250" y2="11400"/>
                        <a14:foregroundMark x1="39000" y1="7600" x2="49750" y2="3200"/>
                        <a14:foregroundMark x1="49750" y1="3200" x2="62000" y2="54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8564" y="2582432"/>
            <a:ext cx="403634" cy="504543"/>
          </a:xfrm>
          <a:prstGeom prst="rect">
            <a:avLst/>
          </a:prstGeom>
        </p:spPr>
      </p:pic>
      <p:pic>
        <p:nvPicPr>
          <p:cNvPr id="244" name="Picture 243">
            <a:extLst>
              <a:ext uri="{FF2B5EF4-FFF2-40B4-BE49-F238E27FC236}">
                <a16:creationId xmlns:a16="http://schemas.microsoft.com/office/drawing/2014/main" id="{D6F7FF7A-00D9-E54A-7B6D-A59D5FE435C2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3200" b="97000" l="1750" r="98000">
                        <a14:foregroundMark x1="13000" y1="45400" x2="5500" y2="86400"/>
                        <a14:foregroundMark x1="5500" y1="86400" x2="25500" y2="92200"/>
                        <a14:foregroundMark x1="25500" y1="92200" x2="36750" y2="91600"/>
                        <a14:foregroundMark x1="36750" y1="91600" x2="36750" y2="91600"/>
                        <a14:foregroundMark x1="15500" y1="71800" x2="12000" y2="81200"/>
                        <a14:foregroundMark x1="11750" y1="81200" x2="16000" y2="87000"/>
                        <a14:foregroundMark x1="15250" y1="79400" x2="11250" y2="86000"/>
                        <a14:foregroundMark x1="9250" y1="68400" x2="1750" y2="95600"/>
                        <a14:foregroundMark x1="93000" y1="77600" x2="98000" y2="97000"/>
                        <a14:foregroundMark x1="37750" y1="8000" x2="52500" y2="5800"/>
                        <a14:foregroundMark x1="52500" y1="5800" x2="61750" y2="9200"/>
                        <a14:foregroundMark x1="61750" y1="9200" x2="64250" y2="11400"/>
                        <a14:foregroundMark x1="39000" y1="7600" x2="49750" y2="3200"/>
                        <a14:foregroundMark x1="49750" y1="3200" x2="62000" y2="54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4059" y="3307498"/>
            <a:ext cx="403634" cy="504543"/>
          </a:xfrm>
          <a:prstGeom prst="rect">
            <a:avLst/>
          </a:prstGeom>
        </p:spPr>
      </p:pic>
      <p:sp>
        <p:nvSpPr>
          <p:cNvPr id="245" name="TextBox 244">
            <a:extLst>
              <a:ext uri="{FF2B5EF4-FFF2-40B4-BE49-F238E27FC236}">
                <a16:creationId xmlns:a16="http://schemas.microsoft.com/office/drawing/2014/main" id="{13287BDE-24BB-F343-AE0B-D071E33430C0}"/>
              </a:ext>
            </a:extLst>
          </p:cNvPr>
          <p:cNvSpPr txBox="1"/>
          <p:nvPr/>
        </p:nvSpPr>
        <p:spPr>
          <a:xfrm>
            <a:off x="7347421" y="2110660"/>
            <a:ext cx="76299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700" b="1" dirty="0"/>
              <a:t>SOCIAL</a:t>
            </a:r>
          </a:p>
        </p:txBody>
      </p:sp>
      <p:sp>
        <p:nvSpPr>
          <p:cNvPr id="246" name="TextBox 245">
            <a:extLst>
              <a:ext uri="{FF2B5EF4-FFF2-40B4-BE49-F238E27FC236}">
                <a16:creationId xmlns:a16="http://schemas.microsoft.com/office/drawing/2014/main" id="{2A93D830-2B03-ED22-D25F-9D85FAF84414}"/>
              </a:ext>
            </a:extLst>
          </p:cNvPr>
          <p:cNvSpPr txBox="1"/>
          <p:nvPr/>
        </p:nvSpPr>
        <p:spPr>
          <a:xfrm>
            <a:off x="7361555" y="3476382"/>
            <a:ext cx="7810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800" b="1" dirty="0"/>
              <a:t>TECH-NICAL</a:t>
            </a:r>
          </a:p>
        </p:txBody>
      </p:sp>
      <p:sp>
        <p:nvSpPr>
          <p:cNvPr id="247" name="TextBox 246">
            <a:extLst>
              <a:ext uri="{FF2B5EF4-FFF2-40B4-BE49-F238E27FC236}">
                <a16:creationId xmlns:a16="http://schemas.microsoft.com/office/drawing/2014/main" id="{B7978F8E-6E02-4D6F-9AC9-05964643DA2F}"/>
              </a:ext>
            </a:extLst>
          </p:cNvPr>
          <p:cNvSpPr txBox="1"/>
          <p:nvPr/>
        </p:nvSpPr>
        <p:spPr>
          <a:xfrm>
            <a:off x="7810032" y="1833661"/>
            <a:ext cx="92951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Reducing hazards to many life</a:t>
            </a:r>
            <a:endParaRPr lang="en-IN" sz="1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48" name="Group 247">
            <a:extLst>
              <a:ext uri="{FF2B5EF4-FFF2-40B4-BE49-F238E27FC236}">
                <a16:creationId xmlns:a16="http://schemas.microsoft.com/office/drawing/2014/main" id="{71FB7C6C-3E19-4FD5-ECAA-2E1B9814BE4C}"/>
              </a:ext>
            </a:extLst>
          </p:cNvPr>
          <p:cNvGrpSpPr/>
          <p:nvPr/>
        </p:nvGrpSpPr>
        <p:grpSpPr>
          <a:xfrm>
            <a:off x="5239398" y="3232823"/>
            <a:ext cx="2177065" cy="1631894"/>
            <a:chOff x="5914789" y="3182577"/>
            <a:chExt cx="2177065" cy="1631894"/>
          </a:xfrm>
        </p:grpSpPr>
        <p:pic>
          <p:nvPicPr>
            <p:cNvPr id="249" name="Picture 248">
              <a:extLst>
                <a:ext uri="{FF2B5EF4-FFF2-40B4-BE49-F238E27FC236}">
                  <a16:creationId xmlns:a16="http://schemas.microsoft.com/office/drawing/2014/main" id="{A3F5BAC0-5F69-B3BB-FAAF-69941C72053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3200" b="97000" l="1750" r="98000">
                          <a14:foregroundMark x1="13000" y1="45400" x2="5500" y2="86400"/>
                          <a14:foregroundMark x1="5500" y1="86400" x2="25500" y2="92200"/>
                          <a14:foregroundMark x1="25500" y1="92200" x2="36750" y2="91600"/>
                          <a14:foregroundMark x1="36750" y1="91600" x2="36750" y2="91600"/>
                          <a14:foregroundMark x1="15500" y1="71800" x2="12000" y2="81200"/>
                          <a14:foregroundMark x1="11750" y1="81200" x2="16000" y2="87000"/>
                          <a14:foregroundMark x1="15250" y1="79400" x2="11250" y2="86000"/>
                          <a14:foregroundMark x1="9250" y1="68400" x2="1750" y2="95600"/>
                          <a14:foregroundMark x1="93000" y1="77600" x2="98000" y2="97000"/>
                          <a14:foregroundMark x1="37750" y1="8000" x2="52500" y2="5800"/>
                          <a14:foregroundMark x1="52500" y1="5800" x2="61750" y2="9200"/>
                          <a14:foregroundMark x1="61750" y1="9200" x2="64250" y2="11400"/>
                          <a14:foregroundMark x1="39000" y1="7600" x2="49750" y2="3200"/>
                          <a14:foregroundMark x1="49750" y1="3200" x2="62000" y2="54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59515" y="3663661"/>
              <a:ext cx="445736" cy="557170"/>
            </a:xfrm>
            <a:prstGeom prst="rect">
              <a:avLst/>
            </a:prstGeom>
          </p:spPr>
        </p:pic>
        <p:pic>
          <p:nvPicPr>
            <p:cNvPr id="250" name="Picture 249">
              <a:extLst>
                <a:ext uri="{FF2B5EF4-FFF2-40B4-BE49-F238E27FC236}">
                  <a16:creationId xmlns:a16="http://schemas.microsoft.com/office/drawing/2014/main" id="{A061B68E-501B-6B5C-8F7E-59CD2B6FB54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3200" b="97000" l="1750" r="98000">
                          <a14:foregroundMark x1="13000" y1="45400" x2="5500" y2="86400"/>
                          <a14:foregroundMark x1="5500" y1="86400" x2="25500" y2="92200"/>
                          <a14:foregroundMark x1="25500" y1="92200" x2="36750" y2="91600"/>
                          <a14:foregroundMark x1="36750" y1="91600" x2="36750" y2="91600"/>
                          <a14:foregroundMark x1="15500" y1="71800" x2="12000" y2="81200"/>
                          <a14:foregroundMark x1="11750" y1="81200" x2="16000" y2="87000"/>
                          <a14:foregroundMark x1="15250" y1="79400" x2="11250" y2="86000"/>
                          <a14:foregroundMark x1="9250" y1="68400" x2="1750" y2="95600"/>
                          <a14:foregroundMark x1="93000" y1="77600" x2="98000" y2="97000"/>
                          <a14:foregroundMark x1="37750" y1="8000" x2="52500" y2="5800"/>
                          <a14:foregroundMark x1="52500" y1="5800" x2="61750" y2="9200"/>
                          <a14:foregroundMark x1="61750" y1="9200" x2="64250" y2="11400"/>
                          <a14:foregroundMark x1="39000" y1="7600" x2="49750" y2="3200"/>
                          <a14:foregroundMark x1="49750" y1="3200" x2="62000" y2="54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62166" y="3182577"/>
              <a:ext cx="445811" cy="557264"/>
            </a:xfrm>
            <a:prstGeom prst="rect">
              <a:avLst/>
            </a:prstGeom>
          </p:spPr>
        </p:pic>
        <p:grpSp>
          <p:nvGrpSpPr>
            <p:cNvPr id="251" name="Group 250">
              <a:extLst>
                <a:ext uri="{FF2B5EF4-FFF2-40B4-BE49-F238E27FC236}">
                  <a16:creationId xmlns:a16="http://schemas.microsoft.com/office/drawing/2014/main" id="{EA0CE49F-C40A-2110-13B8-684E5EB08121}"/>
                </a:ext>
              </a:extLst>
            </p:cNvPr>
            <p:cNvGrpSpPr/>
            <p:nvPr/>
          </p:nvGrpSpPr>
          <p:grpSpPr>
            <a:xfrm flipH="1">
              <a:off x="5914789" y="3762929"/>
              <a:ext cx="2177065" cy="1051542"/>
              <a:chOff x="1881465" y="3451442"/>
              <a:chExt cx="7923766" cy="2773939"/>
            </a:xfrm>
          </p:grpSpPr>
          <p:grpSp>
            <p:nvGrpSpPr>
              <p:cNvPr id="252" name="Group 251">
                <a:extLst>
                  <a:ext uri="{FF2B5EF4-FFF2-40B4-BE49-F238E27FC236}">
                    <a16:creationId xmlns:a16="http://schemas.microsoft.com/office/drawing/2014/main" id="{D4E31DD3-47C5-BC83-3DF6-EDE81A6D0309}"/>
                  </a:ext>
                </a:extLst>
              </p:cNvPr>
              <p:cNvGrpSpPr/>
              <p:nvPr/>
            </p:nvGrpSpPr>
            <p:grpSpPr>
              <a:xfrm>
                <a:off x="1881465" y="3451442"/>
                <a:ext cx="7923766" cy="2773939"/>
                <a:chOff x="1881465" y="3451442"/>
                <a:chExt cx="7923766" cy="2773939"/>
              </a:xfrm>
            </p:grpSpPr>
            <p:sp>
              <p:nvSpPr>
                <p:cNvPr id="255" name="Flowchart: Delay 254">
                  <a:extLst>
                    <a:ext uri="{FF2B5EF4-FFF2-40B4-BE49-F238E27FC236}">
                      <a16:creationId xmlns:a16="http://schemas.microsoft.com/office/drawing/2014/main" id="{8F342C5B-1926-BF84-2553-52E3FF6A4250}"/>
                    </a:ext>
                  </a:extLst>
                </p:cNvPr>
                <p:cNvSpPr/>
                <p:nvPr/>
              </p:nvSpPr>
              <p:spPr>
                <a:xfrm rot="16200000">
                  <a:off x="5048867" y="4465405"/>
                  <a:ext cx="1769806" cy="1622321"/>
                </a:xfrm>
                <a:prstGeom prst="flowChartDelay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</p:spPr>
              <p:style>
                <a:lnRef idx="3">
                  <a:schemeClr val="lt1"/>
                </a:lnRef>
                <a:fillRef idx="1">
                  <a:schemeClr val="accent6"/>
                </a:fillRef>
                <a:effectRef idx="1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/>
                </a:p>
              </p:txBody>
            </p:sp>
            <p:sp>
              <p:nvSpPr>
                <p:cNvPr id="256" name="Rectangle 255">
                  <a:extLst>
                    <a:ext uri="{FF2B5EF4-FFF2-40B4-BE49-F238E27FC236}">
                      <a16:creationId xmlns:a16="http://schemas.microsoft.com/office/drawing/2014/main" id="{CDFBDA37-BFA6-CD35-EC3D-2928F3AB600E}"/>
                    </a:ext>
                  </a:extLst>
                </p:cNvPr>
                <p:cNvSpPr/>
                <p:nvPr/>
              </p:nvSpPr>
              <p:spPr>
                <a:xfrm>
                  <a:off x="3785418" y="5940246"/>
                  <a:ext cx="4621161" cy="285135"/>
                </a:xfrm>
                <a:prstGeom prst="rect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/>
                </a:p>
              </p:txBody>
            </p:sp>
            <p:sp>
              <p:nvSpPr>
                <p:cNvPr id="257" name="Rectangle 256">
                  <a:extLst>
                    <a:ext uri="{FF2B5EF4-FFF2-40B4-BE49-F238E27FC236}">
                      <a16:creationId xmlns:a16="http://schemas.microsoft.com/office/drawing/2014/main" id="{02AF733D-CE99-C49A-0716-AB0DE873CFC6}"/>
                    </a:ext>
                  </a:extLst>
                </p:cNvPr>
                <p:cNvSpPr/>
                <p:nvPr/>
              </p:nvSpPr>
              <p:spPr>
                <a:xfrm rot="20818573">
                  <a:off x="2963880" y="4974628"/>
                  <a:ext cx="2943798" cy="103781"/>
                </a:xfrm>
                <a:prstGeom prst="rect">
                  <a:avLst/>
                </a:prstGeom>
                <a:solidFill>
                  <a:schemeClr val="accent6">
                    <a:lumMod val="75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258" name="Rectangle 257">
                  <a:extLst>
                    <a:ext uri="{FF2B5EF4-FFF2-40B4-BE49-F238E27FC236}">
                      <a16:creationId xmlns:a16="http://schemas.microsoft.com/office/drawing/2014/main" id="{438B54A0-995F-F624-D876-8D7F4F6D25CA}"/>
                    </a:ext>
                  </a:extLst>
                </p:cNvPr>
                <p:cNvSpPr/>
                <p:nvPr/>
              </p:nvSpPr>
              <p:spPr>
                <a:xfrm rot="20824919">
                  <a:off x="5898940" y="4287380"/>
                  <a:ext cx="2943798" cy="103781"/>
                </a:xfrm>
                <a:prstGeom prst="rect">
                  <a:avLst/>
                </a:prstGeom>
                <a:solidFill>
                  <a:schemeClr val="accent4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/>
                </a:p>
              </p:txBody>
            </p:sp>
            <p:sp>
              <p:nvSpPr>
                <p:cNvPr id="259" name="Flowchart: Connector 258">
                  <a:extLst>
                    <a:ext uri="{FF2B5EF4-FFF2-40B4-BE49-F238E27FC236}">
                      <a16:creationId xmlns:a16="http://schemas.microsoft.com/office/drawing/2014/main" id="{0694C293-E878-E6C9-4823-5EDCF409FB9E}"/>
                    </a:ext>
                  </a:extLst>
                </p:cNvPr>
                <p:cNvSpPr/>
                <p:nvPr/>
              </p:nvSpPr>
              <p:spPr>
                <a:xfrm>
                  <a:off x="5708996" y="4462948"/>
                  <a:ext cx="422787" cy="442452"/>
                </a:xfrm>
                <a:prstGeom prst="flowChartConnector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260" name="Flowchart: Delay 259">
                  <a:extLst>
                    <a:ext uri="{FF2B5EF4-FFF2-40B4-BE49-F238E27FC236}">
                      <a16:creationId xmlns:a16="http://schemas.microsoft.com/office/drawing/2014/main" id="{BC468647-653C-4D68-5969-820E22C12197}"/>
                    </a:ext>
                  </a:extLst>
                </p:cNvPr>
                <p:cNvSpPr/>
                <p:nvPr/>
              </p:nvSpPr>
              <p:spPr>
                <a:xfrm rot="5400000">
                  <a:off x="8559493" y="3785908"/>
                  <a:ext cx="322006" cy="303067"/>
                </a:xfrm>
                <a:prstGeom prst="flowChartDelay">
                  <a:avLst/>
                </a:prstGeom>
                <a:solidFill>
                  <a:schemeClr val="accent4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261" name="Flowchart: Delay 260">
                  <a:extLst>
                    <a:ext uri="{FF2B5EF4-FFF2-40B4-BE49-F238E27FC236}">
                      <a16:creationId xmlns:a16="http://schemas.microsoft.com/office/drawing/2014/main" id="{63E67031-0FAF-86F0-B214-C294C77E2278}"/>
                    </a:ext>
                  </a:extLst>
                </p:cNvPr>
                <p:cNvSpPr/>
                <p:nvPr/>
              </p:nvSpPr>
              <p:spPr>
                <a:xfrm rot="5400000">
                  <a:off x="2803568" y="5135609"/>
                  <a:ext cx="322006" cy="265761"/>
                </a:xfrm>
                <a:prstGeom prst="flowChartDelay">
                  <a:avLst/>
                </a:prstGeom>
                <a:solidFill>
                  <a:schemeClr val="accent6">
                    <a:lumMod val="75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262" name="Rectangle: Rounded Corners 261">
                  <a:extLst>
                    <a:ext uri="{FF2B5EF4-FFF2-40B4-BE49-F238E27FC236}">
                      <a16:creationId xmlns:a16="http://schemas.microsoft.com/office/drawing/2014/main" id="{02EDDBEB-62AC-D9F4-8018-750E36ED9E06}"/>
                    </a:ext>
                  </a:extLst>
                </p:cNvPr>
                <p:cNvSpPr/>
                <p:nvPr/>
              </p:nvSpPr>
              <p:spPr>
                <a:xfrm>
                  <a:off x="2248876" y="4794258"/>
                  <a:ext cx="1396181" cy="322006"/>
                </a:xfrm>
                <a:prstGeom prst="roundRect">
                  <a:avLst/>
                </a:prstGeom>
                <a:solidFill>
                  <a:schemeClr val="accent6">
                    <a:lumMod val="75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263" name="Rectangle: Rounded Corners 262">
                  <a:extLst>
                    <a:ext uri="{FF2B5EF4-FFF2-40B4-BE49-F238E27FC236}">
                      <a16:creationId xmlns:a16="http://schemas.microsoft.com/office/drawing/2014/main" id="{2C20FF37-060B-AA9B-86B0-BD282F3630E5}"/>
                    </a:ext>
                  </a:extLst>
                </p:cNvPr>
                <p:cNvSpPr/>
                <p:nvPr/>
              </p:nvSpPr>
              <p:spPr>
                <a:xfrm>
                  <a:off x="8022405" y="3487281"/>
                  <a:ext cx="1396181" cy="322006"/>
                </a:xfrm>
                <a:prstGeom prst="roundRect">
                  <a:avLst/>
                </a:prstGeom>
                <a:solidFill>
                  <a:schemeClr val="accent4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264" name="Rectangle 263">
                  <a:extLst>
                    <a:ext uri="{FF2B5EF4-FFF2-40B4-BE49-F238E27FC236}">
                      <a16:creationId xmlns:a16="http://schemas.microsoft.com/office/drawing/2014/main" id="{C5746D8B-4B83-A55A-229C-A7D13F1EAC59}"/>
                    </a:ext>
                  </a:extLst>
                </p:cNvPr>
                <p:cNvSpPr/>
                <p:nvPr/>
              </p:nvSpPr>
              <p:spPr>
                <a:xfrm>
                  <a:off x="7632302" y="3451442"/>
                  <a:ext cx="2172929" cy="51800"/>
                </a:xfrm>
                <a:prstGeom prst="rect">
                  <a:avLst/>
                </a:prstGeom>
                <a:solidFill>
                  <a:schemeClr val="accent4">
                    <a:lumMod val="5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265" name="Rectangle 264">
                  <a:extLst>
                    <a:ext uri="{FF2B5EF4-FFF2-40B4-BE49-F238E27FC236}">
                      <a16:creationId xmlns:a16="http://schemas.microsoft.com/office/drawing/2014/main" id="{7229B238-4E8A-DAF0-D3A3-FB4BC79EE076}"/>
                    </a:ext>
                  </a:extLst>
                </p:cNvPr>
                <p:cNvSpPr/>
                <p:nvPr/>
              </p:nvSpPr>
              <p:spPr>
                <a:xfrm>
                  <a:off x="1881465" y="4744050"/>
                  <a:ext cx="2172929" cy="51800"/>
                </a:xfrm>
                <a:prstGeom prst="rect">
                  <a:avLst/>
                </a:prstGeom>
                <a:solidFill>
                  <a:schemeClr val="accent4">
                    <a:lumMod val="5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</p:grpSp>
          <p:sp>
            <p:nvSpPr>
              <p:cNvPr id="253" name="Oval 252">
                <a:extLst>
                  <a:ext uri="{FF2B5EF4-FFF2-40B4-BE49-F238E27FC236}">
                    <a16:creationId xmlns:a16="http://schemas.microsoft.com/office/drawing/2014/main" id="{6401B050-871A-9BA5-4092-BD0C65F056BA}"/>
                  </a:ext>
                </a:extLst>
              </p:cNvPr>
              <p:cNvSpPr/>
              <p:nvPr/>
            </p:nvSpPr>
            <p:spPr>
              <a:xfrm>
                <a:off x="8660574" y="3931099"/>
                <a:ext cx="116385" cy="99742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254" name="Oval 253">
                <a:extLst>
                  <a:ext uri="{FF2B5EF4-FFF2-40B4-BE49-F238E27FC236}">
                    <a16:creationId xmlns:a16="http://schemas.microsoft.com/office/drawing/2014/main" id="{A1C99016-61EF-F789-5902-FBAF998F293A}"/>
                  </a:ext>
                </a:extLst>
              </p:cNvPr>
              <p:cNvSpPr/>
              <p:nvPr/>
            </p:nvSpPr>
            <p:spPr>
              <a:xfrm>
                <a:off x="2904573" y="5265309"/>
                <a:ext cx="116384" cy="99743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</p:grpSp>
      <p:sp>
        <p:nvSpPr>
          <p:cNvPr id="266" name="TextBox 265">
            <a:extLst>
              <a:ext uri="{FF2B5EF4-FFF2-40B4-BE49-F238E27FC236}">
                <a16:creationId xmlns:a16="http://schemas.microsoft.com/office/drawing/2014/main" id="{EB745C56-F11A-AA76-90F1-638D9E5A6BC5}"/>
              </a:ext>
            </a:extLst>
          </p:cNvPr>
          <p:cNvSpPr txBox="1"/>
          <p:nvPr/>
        </p:nvSpPr>
        <p:spPr>
          <a:xfrm>
            <a:off x="4996341" y="3490412"/>
            <a:ext cx="11066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b="1" dirty="0"/>
              <a:t>CHALLENGES</a:t>
            </a:r>
          </a:p>
        </p:txBody>
      </p:sp>
      <p:sp>
        <p:nvSpPr>
          <p:cNvPr id="267" name="TextBox 266">
            <a:extLst>
              <a:ext uri="{FF2B5EF4-FFF2-40B4-BE49-F238E27FC236}">
                <a16:creationId xmlns:a16="http://schemas.microsoft.com/office/drawing/2014/main" id="{3A351011-AB0A-6DA1-6D2C-1B00C8110C02}"/>
              </a:ext>
            </a:extLst>
          </p:cNvPr>
          <p:cNvSpPr txBox="1"/>
          <p:nvPr/>
        </p:nvSpPr>
        <p:spPr>
          <a:xfrm>
            <a:off x="6711883" y="4022572"/>
            <a:ext cx="11066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b="1" dirty="0"/>
              <a:t>BENEFITS</a:t>
            </a:r>
          </a:p>
        </p:txBody>
      </p:sp>
      <p:sp>
        <p:nvSpPr>
          <p:cNvPr id="268" name="TextBox 267">
            <a:extLst>
              <a:ext uri="{FF2B5EF4-FFF2-40B4-BE49-F238E27FC236}">
                <a16:creationId xmlns:a16="http://schemas.microsoft.com/office/drawing/2014/main" id="{25DEF412-DBE6-D089-354C-18711C588350}"/>
              </a:ext>
            </a:extLst>
          </p:cNvPr>
          <p:cNvSpPr txBox="1"/>
          <p:nvPr/>
        </p:nvSpPr>
        <p:spPr>
          <a:xfrm>
            <a:off x="7406398" y="2703565"/>
            <a:ext cx="40363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700" b="1" dirty="0"/>
              <a:t>Economical</a:t>
            </a:r>
          </a:p>
        </p:txBody>
      </p:sp>
      <p:sp>
        <p:nvSpPr>
          <p:cNvPr id="269" name="TextBox 268">
            <a:extLst>
              <a:ext uri="{FF2B5EF4-FFF2-40B4-BE49-F238E27FC236}">
                <a16:creationId xmlns:a16="http://schemas.microsoft.com/office/drawing/2014/main" id="{176FF292-BCCF-CC67-8824-2F7F51C1D8ED}"/>
              </a:ext>
            </a:extLst>
          </p:cNvPr>
          <p:cNvSpPr txBox="1"/>
          <p:nvPr/>
        </p:nvSpPr>
        <p:spPr>
          <a:xfrm>
            <a:off x="7898662" y="2609050"/>
            <a:ext cx="92951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Platform economically viable to users</a:t>
            </a:r>
            <a:endParaRPr lang="en-IN" sz="1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0" name="TextBox 269">
            <a:extLst>
              <a:ext uri="{FF2B5EF4-FFF2-40B4-BE49-F238E27FC236}">
                <a16:creationId xmlns:a16="http://schemas.microsoft.com/office/drawing/2014/main" id="{B5A5D1A7-B2CE-2048-E5F6-329CAAA66DF8}"/>
              </a:ext>
            </a:extLst>
          </p:cNvPr>
          <p:cNvSpPr txBox="1"/>
          <p:nvPr/>
        </p:nvSpPr>
        <p:spPr>
          <a:xfrm>
            <a:off x="7863651" y="3314686"/>
            <a:ext cx="9295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IN" sz="1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Provide highly personalized maps</a:t>
            </a:r>
          </a:p>
        </p:txBody>
      </p:sp>
      <p:pic>
        <p:nvPicPr>
          <p:cNvPr id="271" name="Picture 270">
            <a:extLst>
              <a:ext uri="{FF2B5EF4-FFF2-40B4-BE49-F238E27FC236}">
                <a16:creationId xmlns:a16="http://schemas.microsoft.com/office/drawing/2014/main" id="{EE87DA59-C122-DE3A-5F13-6BCFFCE76298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3200" b="97000" l="1750" r="98000">
                        <a14:foregroundMark x1="13000" y1="45400" x2="5500" y2="86400"/>
                        <a14:foregroundMark x1="5500" y1="86400" x2="25500" y2="92200"/>
                        <a14:foregroundMark x1="25500" y1="92200" x2="36750" y2="91600"/>
                        <a14:foregroundMark x1="36750" y1="91600" x2="36750" y2="91600"/>
                        <a14:foregroundMark x1="15500" y1="71800" x2="12000" y2="81200"/>
                        <a14:foregroundMark x1="11750" y1="81200" x2="16000" y2="87000"/>
                        <a14:foregroundMark x1="15250" y1="79400" x2="11250" y2="86000"/>
                        <a14:foregroundMark x1="9250" y1="68400" x2="1750" y2="95600"/>
                        <a14:foregroundMark x1="93000" y1="77600" x2="98000" y2="97000"/>
                        <a14:foregroundMark x1="37750" y1="8000" x2="52500" y2="5800"/>
                        <a14:foregroundMark x1="52500" y1="5800" x2="61750" y2="9200"/>
                        <a14:foregroundMark x1="61750" y1="9200" x2="64250" y2="11400"/>
                        <a14:foregroundMark x1="39000" y1="7600" x2="49750" y2="3200"/>
                        <a14:foregroundMark x1="49750" y1="3200" x2="62000" y2="54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4231" y="1352932"/>
            <a:ext cx="403634" cy="504543"/>
          </a:xfrm>
          <a:prstGeom prst="rect">
            <a:avLst/>
          </a:prstGeom>
        </p:spPr>
      </p:pic>
      <p:pic>
        <p:nvPicPr>
          <p:cNvPr id="272" name="Picture 271">
            <a:extLst>
              <a:ext uri="{FF2B5EF4-FFF2-40B4-BE49-F238E27FC236}">
                <a16:creationId xmlns:a16="http://schemas.microsoft.com/office/drawing/2014/main" id="{61AEDBA5-B5F5-9E7E-9DEC-FB8AFB490BBB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3200" b="97000" l="1750" r="98000">
                        <a14:foregroundMark x1="13000" y1="45400" x2="5500" y2="86400"/>
                        <a14:foregroundMark x1="5500" y1="86400" x2="25500" y2="92200"/>
                        <a14:foregroundMark x1="25500" y1="92200" x2="36750" y2="91600"/>
                        <a14:foregroundMark x1="36750" y1="91600" x2="36750" y2="91600"/>
                        <a14:foregroundMark x1="15500" y1="71800" x2="12000" y2="81200"/>
                        <a14:foregroundMark x1="11750" y1="81200" x2="16000" y2="87000"/>
                        <a14:foregroundMark x1="15250" y1="79400" x2="11250" y2="86000"/>
                        <a14:foregroundMark x1="9250" y1="68400" x2="1750" y2="95600"/>
                        <a14:foregroundMark x1="93000" y1="77600" x2="98000" y2="97000"/>
                        <a14:foregroundMark x1="37750" y1="8000" x2="52500" y2="5800"/>
                        <a14:foregroundMark x1="52500" y1="5800" x2="61750" y2="9200"/>
                        <a14:foregroundMark x1="61750" y1="9200" x2="64250" y2="11400"/>
                        <a14:foregroundMark x1="39000" y1="7600" x2="49750" y2="3200"/>
                        <a14:foregroundMark x1="49750" y1="3200" x2="62000" y2="54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6106" y="2077983"/>
            <a:ext cx="403634" cy="504543"/>
          </a:xfrm>
          <a:prstGeom prst="rect">
            <a:avLst/>
          </a:prstGeom>
        </p:spPr>
      </p:pic>
      <p:pic>
        <p:nvPicPr>
          <p:cNvPr id="273" name="Picture 272">
            <a:extLst>
              <a:ext uri="{FF2B5EF4-FFF2-40B4-BE49-F238E27FC236}">
                <a16:creationId xmlns:a16="http://schemas.microsoft.com/office/drawing/2014/main" id="{15373869-30CC-2F60-A32C-7A184CAEA20C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3200" b="97000" l="1750" r="98000">
                        <a14:foregroundMark x1="13000" y1="45400" x2="5500" y2="86400"/>
                        <a14:foregroundMark x1="5500" y1="86400" x2="25500" y2="92200"/>
                        <a14:foregroundMark x1="25500" y1="92200" x2="36750" y2="91600"/>
                        <a14:foregroundMark x1="36750" y1="91600" x2="36750" y2="91600"/>
                        <a14:foregroundMark x1="15500" y1="71800" x2="12000" y2="81200"/>
                        <a14:foregroundMark x1="11750" y1="81200" x2="16000" y2="87000"/>
                        <a14:foregroundMark x1="15250" y1="79400" x2="11250" y2="86000"/>
                        <a14:foregroundMark x1="9250" y1="68400" x2="1750" y2="95600"/>
                        <a14:foregroundMark x1="93000" y1="77600" x2="98000" y2="97000"/>
                        <a14:foregroundMark x1="37750" y1="8000" x2="52500" y2="5800"/>
                        <a14:foregroundMark x1="52500" y1="5800" x2="61750" y2="9200"/>
                        <a14:foregroundMark x1="61750" y1="9200" x2="64250" y2="11400"/>
                        <a14:foregroundMark x1="39000" y1="7600" x2="49750" y2="3200"/>
                        <a14:foregroundMark x1="49750" y1="3200" x2="62000" y2="54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4231" y="2695676"/>
            <a:ext cx="403634" cy="504543"/>
          </a:xfrm>
          <a:prstGeom prst="rect">
            <a:avLst/>
          </a:prstGeom>
        </p:spPr>
      </p:pic>
      <p:sp>
        <p:nvSpPr>
          <p:cNvPr id="274" name="TextBox 273">
            <a:extLst>
              <a:ext uri="{FF2B5EF4-FFF2-40B4-BE49-F238E27FC236}">
                <a16:creationId xmlns:a16="http://schemas.microsoft.com/office/drawing/2014/main" id="{3AD9BF36-993F-4A10-679C-8A782F2477E0}"/>
              </a:ext>
            </a:extLst>
          </p:cNvPr>
          <p:cNvSpPr txBox="1"/>
          <p:nvPr/>
        </p:nvSpPr>
        <p:spPr>
          <a:xfrm>
            <a:off x="4220790" y="1591554"/>
            <a:ext cx="60485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700" b="1" dirty="0"/>
              <a:t>Network</a:t>
            </a:r>
          </a:p>
        </p:txBody>
      </p:sp>
      <p:sp>
        <p:nvSpPr>
          <p:cNvPr id="275" name="TextBox 274">
            <a:extLst>
              <a:ext uri="{FF2B5EF4-FFF2-40B4-BE49-F238E27FC236}">
                <a16:creationId xmlns:a16="http://schemas.microsoft.com/office/drawing/2014/main" id="{C1A8AE7A-B2DD-A5E9-91C5-8F59FD64FE2A}"/>
              </a:ext>
            </a:extLst>
          </p:cNvPr>
          <p:cNvSpPr txBox="1"/>
          <p:nvPr/>
        </p:nvSpPr>
        <p:spPr>
          <a:xfrm>
            <a:off x="4258483" y="2257912"/>
            <a:ext cx="4665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700" b="1" dirty="0"/>
              <a:t>Scalability</a:t>
            </a:r>
          </a:p>
        </p:txBody>
      </p:sp>
      <p:sp>
        <p:nvSpPr>
          <p:cNvPr id="276" name="TextBox 275">
            <a:extLst>
              <a:ext uri="{FF2B5EF4-FFF2-40B4-BE49-F238E27FC236}">
                <a16:creationId xmlns:a16="http://schemas.microsoft.com/office/drawing/2014/main" id="{9848756F-69FF-58AE-8E0A-8EEA4F33F733}"/>
              </a:ext>
            </a:extLst>
          </p:cNvPr>
          <p:cNvSpPr txBox="1"/>
          <p:nvPr/>
        </p:nvSpPr>
        <p:spPr>
          <a:xfrm>
            <a:off x="4206634" y="2931836"/>
            <a:ext cx="55954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700" b="1" dirty="0"/>
              <a:t>Security</a:t>
            </a:r>
          </a:p>
        </p:txBody>
      </p:sp>
      <p:sp>
        <p:nvSpPr>
          <p:cNvPr id="277" name="TextBox 276">
            <a:extLst>
              <a:ext uri="{FF2B5EF4-FFF2-40B4-BE49-F238E27FC236}">
                <a16:creationId xmlns:a16="http://schemas.microsoft.com/office/drawing/2014/main" id="{8C613E82-1197-6614-055B-40C7533DB043}"/>
              </a:ext>
            </a:extLst>
          </p:cNvPr>
          <p:cNvSpPr txBox="1"/>
          <p:nvPr/>
        </p:nvSpPr>
        <p:spPr>
          <a:xfrm>
            <a:off x="4787828" y="1315952"/>
            <a:ext cx="80634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8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imits the application to a single server instance</a:t>
            </a:r>
            <a:endParaRPr lang="en-IN" sz="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8" name="TextBox 277">
            <a:extLst>
              <a:ext uri="{FF2B5EF4-FFF2-40B4-BE49-F238E27FC236}">
                <a16:creationId xmlns:a16="http://schemas.microsoft.com/office/drawing/2014/main" id="{76DBA4D0-4CD1-92F9-274D-D71BA2481B87}"/>
              </a:ext>
            </a:extLst>
          </p:cNvPr>
          <p:cNvSpPr txBox="1"/>
          <p:nvPr/>
        </p:nvSpPr>
        <p:spPr>
          <a:xfrm>
            <a:off x="4747798" y="2114997"/>
            <a:ext cx="103169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8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Large gatherings notoriously clog cellular networks.</a:t>
            </a:r>
          </a:p>
          <a:p>
            <a:br>
              <a:rPr lang="en-US" sz="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sz="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9" name="TextBox 278">
            <a:extLst>
              <a:ext uri="{FF2B5EF4-FFF2-40B4-BE49-F238E27FC236}">
                <a16:creationId xmlns:a16="http://schemas.microsoft.com/office/drawing/2014/main" id="{FE766FFF-C16B-B629-A785-BA00F896F19F}"/>
              </a:ext>
            </a:extLst>
          </p:cNvPr>
          <p:cNvSpPr txBox="1"/>
          <p:nvPr/>
        </p:nvSpPr>
        <p:spPr>
          <a:xfrm>
            <a:off x="4787828" y="2735506"/>
            <a:ext cx="103169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8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Track Individual Movement </a:t>
            </a:r>
            <a:r>
              <a:rPr lang="en-US" sz="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high risk for attendee</a:t>
            </a:r>
            <a:endParaRPr lang="en-US" sz="800" b="0" i="0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br>
              <a:rPr lang="en-US" sz="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sz="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0" name="Rectangle 279">
            <a:extLst>
              <a:ext uri="{FF2B5EF4-FFF2-40B4-BE49-F238E27FC236}">
                <a16:creationId xmlns:a16="http://schemas.microsoft.com/office/drawing/2014/main" id="{C7293933-662F-D592-FF14-A7F8A06A77B9}"/>
              </a:ext>
            </a:extLst>
          </p:cNvPr>
          <p:cNvSpPr/>
          <p:nvPr/>
        </p:nvSpPr>
        <p:spPr>
          <a:xfrm>
            <a:off x="3565789" y="939220"/>
            <a:ext cx="3202848" cy="45048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marL="171450" indent="-171450" algn="ctr">
              <a:buFont typeface="Wingdings" panose="05000000000000000000" pitchFamily="2" charset="2"/>
              <a:buChar char="v"/>
            </a:pPr>
            <a:r>
              <a:rPr lang="en-US" sz="1200" b="1" dirty="0"/>
              <a:t>Challenges V/S Benefits</a:t>
            </a:r>
            <a:endParaRPr lang="en-IN" sz="1200" b="1" dirty="0"/>
          </a:p>
        </p:txBody>
      </p:sp>
      <p:sp>
        <p:nvSpPr>
          <p:cNvPr id="281" name="Rectangle 280">
            <a:extLst>
              <a:ext uri="{FF2B5EF4-FFF2-40B4-BE49-F238E27FC236}">
                <a16:creationId xmlns:a16="http://schemas.microsoft.com/office/drawing/2014/main" id="{E2258420-D823-C31A-1386-98E85657A7CE}"/>
              </a:ext>
            </a:extLst>
          </p:cNvPr>
          <p:cNvSpPr/>
          <p:nvPr/>
        </p:nvSpPr>
        <p:spPr>
          <a:xfrm>
            <a:off x="-86535" y="702293"/>
            <a:ext cx="3202848" cy="45048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marL="171450" indent="-171450" algn="ctr">
              <a:buFont typeface="Wingdings" panose="05000000000000000000" pitchFamily="2" charset="2"/>
              <a:buChar char="v"/>
            </a:pPr>
            <a:r>
              <a:rPr lang="en-IN" sz="1200" b="1" dirty="0"/>
              <a:t>Impact on Target Audience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405</TotalTime>
  <Words>906</Words>
  <Application>Microsoft Office PowerPoint</Application>
  <PresentationFormat>On-screen Show (16:9)</PresentationFormat>
  <Paragraphs>182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Times New Roman</vt:lpstr>
      <vt:lpstr>Google Sans</vt:lpstr>
      <vt:lpstr>Segoe WPC</vt:lpstr>
      <vt:lpstr>Arial</vt:lpstr>
      <vt:lpstr>Wingdings</vt:lpstr>
      <vt:lpstr>Simple Light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Himanshu kejdiwal</dc:creator>
  <cp:lastModifiedBy>Himanshu kejdiwal</cp:lastModifiedBy>
  <cp:revision>9</cp:revision>
  <dcterms:modified xsi:type="dcterms:W3CDTF">2026-01-10T09:52:02Z</dcterms:modified>
</cp:coreProperties>
</file>